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"/>
  </p:notesMasterIdLst>
  <p:sldIdLst>
    <p:sldId id="256" r:id="rId2"/>
    <p:sldId id="261" r:id="rId3"/>
    <p:sldId id="325" r:id="rId4"/>
    <p:sldId id="313" r:id="rId5"/>
    <p:sldId id="298" r:id="rId6"/>
    <p:sldId id="32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B8"/>
    <a:srgbClr val="E1F0FF"/>
    <a:srgbClr val="46ACD6"/>
    <a:srgbClr val="050505"/>
    <a:srgbClr val="F2A63B"/>
    <a:srgbClr val="A2B969"/>
    <a:srgbClr val="EC7663"/>
    <a:srgbClr val="F8B200"/>
    <a:srgbClr val="F7931F"/>
    <a:srgbClr val="CD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7" autoAdjust="0"/>
    <p:restoredTop sz="95201" autoAdjust="0"/>
  </p:normalViewPr>
  <p:slideViewPr>
    <p:cSldViewPr snapToGrid="0">
      <p:cViewPr varScale="1">
        <p:scale>
          <a:sx n="78" d="100"/>
          <a:sy n="78" d="100"/>
        </p:scale>
        <p:origin x="15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09BA8-F95A-433E-B08B-99EEEB9340FC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EA231-E2BB-452B-B39F-83257C3B0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FCEC2-D8DA-4342-B309-F857D150020F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934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460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81710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76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07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1300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BBF7-B28A-4DA8-A5DE-0FDE48941605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0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47124-A2B3-4D7F-95B7-8314F8D6AF65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12CA-09D3-4A2B-A2FB-27201A59FE20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CA9E3-C413-4C6E-810E-57FB6D914AEB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CDEB-04AF-460F-9B38-06AD11689704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942-C720-4A1E-9B20-E11A027D1EA7}" type="datetime1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E3A6-4C43-4C43-A163-7EB191213259}" type="datetime1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B5E8D-EA04-47D5-9D05-6EE5783CB05C}" type="datetime1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0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8C8A-E4A6-4191-90FB-CE3712E7B158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579C-3887-4588-929A-E34E9AF46A77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0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5CD412-2CF1-4A6C-BAB5-05A407C0A1DD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2A8D237-DA1D-4A43-B2AF-E400192DD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16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26" Type="http://schemas.openxmlformats.org/officeDocument/2006/relationships/image" Target="../media/image23.png"/><Relationship Id="rId39" Type="http://schemas.openxmlformats.org/officeDocument/2006/relationships/image" Target="../media/image30.png"/><Relationship Id="rId21" Type="http://schemas.openxmlformats.org/officeDocument/2006/relationships/image" Target="../media/image20.png"/><Relationship Id="rId34" Type="http://schemas.microsoft.com/office/2007/relationships/hdphoto" Target="../media/hdphoto14.wdp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17.png"/><Relationship Id="rId25" Type="http://schemas.microsoft.com/office/2007/relationships/hdphoto" Target="../media/hdphoto10.wdp"/><Relationship Id="rId33" Type="http://schemas.openxmlformats.org/officeDocument/2006/relationships/image" Target="../media/image27.png"/><Relationship Id="rId38" Type="http://schemas.microsoft.com/office/2007/relationships/hdphoto" Target="../media/hdphoto16.wdp"/><Relationship Id="rId2" Type="http://schemas.openxmlformats.org/officeDocument/2006/relationships/image" Target="../media/image9.png"/><Relationship Id="rId16" Type="http://schemas.microsoft.com/office/2007/relationships/hdphoto" Target="../media/hdphoto7.wdp"/><Relationship Id="rId20" Type="http://schemas.microsoft.com/office/2007/relationships/hdphoto" Target="../media/hdphoto8.wdp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32" Type="http://schemas.microsoft.com/office/2007/relationships/hdphoto" Target="../media/hdphoto13.wdp"/><Relationship Id="rId37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microsoft.com/office/2007/relationships/hdphoto" Target="../media/hdphoto9.wdp"/><Relationship Id="rId28" Type="http://schemas.openxmlformats.org/officeDocument/2006/relationships/image" Target="../media/image24.png"/><Relationship Id="rId36" Type="http://schemas.microsoft.com/office/2007/relationships/hdphoto" Target="../media/hdphoto15.wdp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31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6.wdp"/><Relationship Id="rId22" Type="http://schemas.openxmlformats.org/officeDocument/2006/relationships/image" Target="../media/image21.png"/><Relationship Id="rId27" Type="http://schemas.microsoft.com/office/2007/relationships/hdphoto" Target="../media/hdphoto11.wdp"/><Relationship Id="rId30" Type="http://schemas.microsoft.com/office/2007/relationships/hdphoto" Target="../media/hdphoto12.wdp"/><Relationship Id="rId35" Type="http://schemas.openxmlformats.org/officeDocument/2006/relationships/image" Target="../media/image28.png"/><Relationship Id="rId8" Type="http://schemas.microsoft.com/office/2007/relationships/hdphoto" Target="../media/hdphoto3.wdp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xUSty2z9HE?feature=oembed" TargetMode="External"/><Relationship Id="rId6" Type="http://schemas.openxmlformats.org/officeDocument/2006/relationships/image" Target="../media/image33.png"/><Relationship Id="rId5" Type="http://schemas.microsoft.com/office/2007/relationships/hdphoto" Target="../media/hdphoto17.wdp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6451D9-A8FA-F71E-2678-6EBB4817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90304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ABF224-6621-70AA-8F6E-CBD26A131480}"/>
              </a:ext>
            </a:extLst>
          </p:cNvPr>
          <p:cNvSpPr txBox="1">
            <a:spLocks/>
          </p:cNvSpPr>
          <p:nvPr/>
        </p:nvSpPr>
        <p:spPr>
          <a:xfrm>
            <a:off x="5957821" y="6552191"/>
            <a:ext cx="3905507" cy="6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KIRIS (KULKUNYA ) PRAYARACH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26961-C52F-569C-ECA7-1152D02EB6AE}"/>
              </a:ext>
            </a:extLst>
          </p:cNvPr>
          <p:cNvSpPr txBox="1"/>
          <p:nvPr/>
        </p:nvSpPr>
        <p:spPr>
          <a:xfrm>
            <a:off x="85344" y="6427113"/>
            <a:ext cx="6022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E1F0FF"/>
                </a:solidFill>
              </a:rPr>
              <a:t>https://furry-pizza-7fa.notion.site/TECH-07-Final-Project-Submission-Advanced-Data-Science-Agentic-AI-Prototype-for-Global-Food-Sup-1f9111afefc18059b3eceb3d167a0b3a</a:t>
            </a:r>
          </a:p>
        </p:txBody>
      </p:sp>
    </p:spTree>
    <p:extLst>
      <p:ext uri="{BB962C8B-B14F-4D97-AF65-F5344CB8AC3E}">
        <p14:creationId xmlns:p14="http://schemas.microsoft.com/office/powerpoint/2010/main" val="184363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26334AF-8D4E-2E91-2A6E-E1C01FBB4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8509"/>
          <a:stretch/>
        </p:blipFill>
        <p:spPr>
          <a:xfrm>
            <a:off x="165342" y="1568516"/>
            <a:ext cx="3894593" cy="36480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C1DE6C8-71DC-F25A-1BF4-32BF947AD36C}"/>
              </a:ext>
            </a:extLst>
          </p:cNvPr>
          <p:cNvSpPr txBox="1">
            <a:spLocks/>
          </p:cNvSpPr>
          <p:nvPr/>
        </p:nvSpPr>
        <p:spPr>
          <a:xfrm>
            <a:off x="121504" y="59238"/>
            <a:ext cx="11342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solidFill>
                <a:srgbClr val="C1E0FF"/>
              </a:solidFill>
              <a:latin typeface="Bodoni MT Black" panose="02070A03080606020203" pitchFamily="18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10DBC-CAFA-5CA4-49C1-AC676FFBD281}"/>
              </a:ext>
            </a:extLst>
          </p:cNvPr>
          <p:cNvSpPr txBox="1"/>
          <p:nvPr/>
        </p:nvSpPr>
        <p:spPr>
          <a:xfrm>
            <a:off x="90459" y="6413723"/>
            <a:ext cx="621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1F0FF"/>
                </a:solidFill>
              </a:rPr>
              <a:t>https://preview--global-food-ai-mindflow.lovable.app/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3296DCF-A385-0B51-3613-3B8E6BE6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50" y="0"/>
            <a:ext cx="8617409" cy="970450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MINDMAP:FUSING CREATIVE SPARK </a:t>
            </a:r>
            <a:br>
              <a:rPr lang="en-US" sz="24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ANALYTICAL CLARITY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729E84C-74AB-79AD-40F2-C1596A49AA79}"/>
              </a:ext>
            </a:extLst>
          </p:cNvPr>
          <p:cNvSpPr txBox="1">
            <a:spLocks/>
          </p:cNvSpPr>
          <p:nvPr/>
        </p:nvSpPr>
        <p:spPr>
          <a:xfrm>
            <a:off x="46041" y="0"/>
            <a:ext cx="1134248" cy="106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1E0FF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Arial" panose="020B0604020202020204" pitchFamily="34" charset="0"/>
              </a:rPr>
              <a:t>02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BCE2D5E-1C37-1017-694A-35A452205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3" t="8164" r="16666" b="8251"/>
          <a:stretch/>
        </p:blipFill>
        <p:spPr>
          <a:xfrm>
            <a:off x="4123093" y="1568516"/>
            <a:ext cx="4974866" cy="37471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4F61247-D528-4510-4497-2444A985422A}"/>
              </a:ext>
            </a:extLst>
          </p:cNvPr>
          <p:cNvGrpSpPr/>
          <p:nvPr/>
        </p:nvGrpSpPr>
        <p:grpSpPr>
          <a:xfrm rot="5400000">
            <a:off x="3437876" y="2798819"/>
            <a:ext cx="515036" cy="1187432"/>
            <a:chOff x="7304320" y="2252861"/>
            <a:chExt cx="624500" cy="393169"/>
          </a:xfrm>
          <a:solidFill>
            <a:srgbClr val="E1F0FF">
              <a:alpha val="22000"/>
            </a:srgbClr>
          </a:solidFill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9B6EC019-2996-EAC2-0201-7D54BB25BBD6}"/>
                </a:ext>
              </a:extLst>
            </p:cNvPr>
            <p:cNvSpPr/>
            <p:nvPr/>
          </p:nvSpPr>
          <p:spPr>
            <a:xfrm>
              <a:off x="7660623" y="2284215"/>
              <a:ext cx="268197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BFA0D509-B975-8B67-32C6-3DB9B7A57532}"/>
                </a:ext>
              </a:extLst>
            </p:cNvPr>
            <p:cNvSpPr/>
            <p:nvPr/>
          </p:nvSpPr>
          <p:spPr>
            <a:xfrm rot="10800000">
              <a:off x="7304320" y="2252861"/>
              <a:ext cx="281155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66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D6AEF-2554-22C5-3681-9ACB1673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0725B-7A32-A235-4D6C-0D908927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4429" y="6485532"/>
            <a:ext cx="56515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A8D237-DA1D-4A43-B2AF-E400192DD1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47F8A8-B8ED-6739-0837-9B4EA14A8AC9}"/>
              </a:ext>
            </a:extLst>
          </p:cNvPr>
          <p:cNvSpPr txBox="1">
            <a:spLocks/>
          </p:cNvSpPr>
          <p:nvPr/>
        </p:nvSpPr>
        <p:spPr>
          <a:xfrm>
            <a:off x="46041" y="0"/>
            <a:ext cx="1134248" cy="106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1E0FF"/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C8711-0815-F4CB-D70E-D1823503DE12}"/>
              </a:ext>
            </a:extLst>
          </p:cNvPr>
          <p:cNvSpPr txBox="1"/>
          <p:nvPr/>
        </p:nvSpPr>
        <p:spPr>
          <a:xfrm>
            <a:off x="1180289" y="50030"/>
            <a:ext cx="79292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AI IN FOOD SUPPLY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EXECUTE AGENTIC AI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1E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058D30-343D-FE15-626A-235B5754C39F}"/>
              </a:ext>
            </a:extLst>
          </p:cNvPr>
          <p:cNvCxnSpPr>
            <a:cxnSpLocks/>
          </p:cNvCxnSpPr>
          <p:nvPr/>
        </p:nvCxnSpPr>
        <p:spPr>
          <a:xfrm>
            <a:off x="2760241" y="2095802"/>
            <a:ext cx="1441904" cy="0"/>
          </a:xfrm>
          <a:prstGeom prst="straightConnector1">
            <a:avLst/>
          </a:prstGeom>
          <a:ln w="76200">
            <a:solidFill>
              <a:srgbClr val="C1E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56C465-4649-2B9D-9FCD-8C1D143FC479}"/>
              </a:ext>
            </a:extLst>
          </p:cNvPr>
          <p:cNvCxnSpPr>
            <a:cxnSpLocks/>
          </p:cNvCxnSpPr>
          <p:nvPr/>
        </p:nvCxnSpPr>
        <p:spPr>
          <a:xfrm flipH="1" flipV="1">
            <a:off x="2701606" y="3740647"/>
            <a:ext cx="1531229" cy="5794"/>
          </a:xfrm>
          <a:prstGeom prst="straightConnector1">
            <a:avLst/>
          </a:prstGeom>
          <a:ln w="76200">
            <a:solidFill>
              <a:srgbClr val="C1E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AC414E-B98A-A02A-7E25-52E36A24DB08}"/>
              </a:ext>
            </a:extLst>
          </p:cNvPr>
          <p:cNvSpPr txBox="1"/>
          <p:nvPr/>
        </p:nvSpPr>
        <p:spPr>
          <a:xfrm>
            <a:off x="2903102" y="3977440"/>
            <a:ext cx="1383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E1DF67-E91E-8082-743F-7E105D83139D}"/>
              </a:ext>
            </a:extLst>
          </p:cNvPr>
          <p:cNvSpPr txBox="1"/>
          <p:nvPr/>
        </p:nvSpPr>
        <p:spPr>
          <a:xfrm>
            <a:off x="3006154" y="2290507"/>
            <a:ext cx="1177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9F08ED-E785-A6C2-EB9F-C0627133A239}"/>
              </a:ext>
            </a:extLst>
          </p:cNvPr>
          <p:cNvSpPr/>
          <p:nvPr/>
        </p:nvSpPr>
        <p:spPr>
          <a:xfrm>
            <a:off x="4376837" y="936978"/>
            <a:ext cx="4637729" cy="582695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F16909-F4A2-0406-6686-073572C4A03B}"/>
              </a:ext>
            </a:extLst>
          </p:cNvPr>
          <p:cNvGrpSpPr/>
          <p:nvPr/>
        </p:nvGrpSpPr>
        <p:grpSpPr>
          <a:xfrm>
            <a:off x="305125" y="4735183"/>
            <a:ext cx="2034916" cy="394094"/>
            <a:chOff x="3677590" y="4487093"/>
            <a:chExt cx="2034916" cy="39409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A122AE8-0796-9F93-1412-0F7D2281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16" b="96725" l="4146" r="95854">
                          <a14:foregroundMark x1="27683" y1="11713" x2="19878" y2="11335"/>
                          <a14:foregroundMark x1="19878" y1="11335" x2="10610" y2="14106"/>
                          <a14:foregroundMark x1="10610" y1="14106" x2="4878" y2="28589"/>
                          <a14:foregroundMark x1="4878" y1="28589" x2="5000" y2="85894"/>
                          <a14:foregroundMark x1="5000" y1="85894" x2="14024" y2="92695"/>
                          <a14:foregroundMark x1="14024" y1="92695" x2="71463" y2="93451"/>
                          <a14:foregroundMark x1="71463" y1="93451" x2="79634" y2="93073"/>
                          <a14:foregroundMark x1="79634" y1="93073" x2="84024" y2="86398"/>
                          <a14:foregroundMark x1="84024" y1="86398" x2="83902" y2="54786"/>
                          <a14:foregroundMark x1="31829" y1="11335" x2="31829" y2="11335"/>
                          <a14:foregroundMark x1="29390" y1="11713" x2="51707" y2="11839"/>
                          <a14:foregroundMark x1="56098" y1="11209" x2="61220" y2="12091"/>
                          <a14:foregroundMark x1="6220" y1="12594" x2="4512" y2="35013"/>
                          <a14:foregroundMark x1="4512" y1="35013" x2="4756" y2="35642"/>
                          <a14:foregroundMark x1="17073" y1="15113" x2="48049" y2="15113"/>
                          <a14:foregroundMark x1="51220" y1="12972" x2="61707" y2="13098"/>
                          <a14:foregroundMark x1="7073" y1="26448" x2="8293" y2="56423"/>
                          <a14:foregroundMark x1="8293" y1="56423" x2="7927" y2="57305"/>
                          <a14:foregroundMark x1="8171" y1="61083" x2="8293" y2="88791"/>
                          <a14:foregroundMark x1="5366" y1="87783" x2="9756" y2="96977"/>
                          <a14:foregroundMark x1="9756" y1="96977" x2="9878" y2="96977"/>
                          <a14:foregroundMark x1="19878" y1="91184" x2="31707" y2="91184"/>
                          <a14:foregroundMark x1="31707" y1="91184" x2="58171" y2="90302"/>
                          <a14:foregroundMark x1="58171" y1="90302" x2="75854" y2="90932"/>
                          <a14:foregroundMark x1="86951" y1="54912" x2="88314" y2="68046"/>
                          <a14:foregroundMark x1="24512" y1="44458" x2="42805" y2="56549"/>
                          <a14:foregroundMark x1="42805" y1="56549" x2="44024" y2="58438"/>
                          <a14:foregroundMark x1="41951" y1="60705" x2="43049" y2="61461"/>
                          <a14:foregroundMark x1="44390" y1="63224" x2="52439" y2="52267"/>
                          <a14:foregroundMark x1="52439" y1="52267" x2="53171" y2="51763"/>
                          <a14:foregroundMark x1="55976" y1="48866" x2="75610" y2="28967"/>
                          <a14:foregroundMark x1="78780" y1="24307" x2="95732" y2="9068"/>
                          <a14:foregroundMark x1="95732" y1="9068" x2="95854" y2="8816"/>
                          <a14:foregroundMark x1="88049" y1="69395" x2="88537" y2="72922"/>
                          <a14:backgroundMark x1="73171" y1="13728" x2="73171" y2="13728"/>
                          <a14:backgroundMark x1="68537" y1="21033" x2="68537" y2="21033"/>
                          <a14:backgroundMark x1="58902" y1="24685" x2="58902" y2="24685"/>
                          <a14:backgroundMark x1="63780" y1="20403" x2="63780" y2="20403"/>
                          <a14:backgroundMark x1="63293" y1="22292" x2="63293" y2="22292"/>
                          <a14:backgroundMark x1="60976" y1="24685" x2="60976" y2="24685"/>
                          <a14:backgroundMark x1="85366" y1="35642" x2="85366" y2="35642"/>
                          <a14:backgroundMark x1="74756" y1="48111" x2="74756" y2="48111"/>
                          <a14:backgroundMark x1="72683" y1="46096" x2="72683" y2="46096"/>
                          <a14:backgroundMark x1="72561" y1="49874" x2="72561" y2="49874"/>
                          <a14:backgroundMark x1="72561" y1="49748" x2="72561" y2="49748"/>
                          <a14:backgroundMark x1="70610" y1="54282" x2="70610" y2="54282"/>
                          <a14:backgroundMark x1="70610" y1="54282" x2="70610" y2="54282"/>
                          <a14:backgroundMark x1="71098" y1="52267" x2="71098" y2="52267"/>
                          <a14:backgroundMark x1="70122" y1="52267" x2="70122" y2="52267"/>
                          <a14:backgroundMark x1="69390" y1="57305" x2="69390" y2="57305"/>
                          <a14:backgroundMark x1="71098" y1="57179" x2="71098" y2="57179"/>
                          <a14:backgroundMark x1="72683" y1="56045" x2="72683" y2="56045"/>
                          <a14:backgroundMark x1="68293" y1="58186" x2="68293" y2="58186"/>
                          <a14:backgroundMark x1="67805" y1="61461" x2="67805" y2="61461"/>
                          <a14:backgroundMark x1="67805" y1="62217" x2="67805" y2="62217"/>
                          <a14:backgroundMark x1="64878" y1="64861" x2="64878" y2="64861"/>
                          <a14:backgroundMark x1="65488" y1="63224" x2="65488" y2="63224"/>
                          <a14:backgroundMark x1="66098" y1="63728" x2="66098" y2="63728"/>
                          <a14:backgroundMark x1="68293" y1="60705" x2="68293" y2="60705"/>
                          <a14:backgroundMark x1="69756" y1="59068" x2="69756" y2="59068"/>
                          <a14:backgroundMark x1="70732" y1="58942" x2="70732" y2="58942"/>
                          <a14:backgroundMark x1="72683" y1="59950" x2="72683" y2="59950"/>
                          <a14:backgroundMark x1="73537" y1="60957" x2="73537" y2="60957"/>
                          <a14:backgroundMark x1="72317" y1="63224" x2="61951" y2="74433"/>
                          <a14:backgroundMark x1="61951" y1="74433" x2="51829" y2="78967"/>
                          <a14:backgroundMark x1="51829" y1="78967" x2="49268" y2="79219"/>
                          <a14:backgroundMark x1="45000" y1="75315" x2="33171" y2="74433"/>
                          <a14:backgroundMark x1="33171" y1="74433" x2="21585" y2="64484"/>
                          <a14:backgroundMark x1="21585" y1="64484" x2="19390" y2="53401"/>
                          <a14:backgroundMark x1="19390" y1="53401" x2="18902" y2="52393"/>
                          <a14:backgroundMark x1="15122" y1="38791" x2="20000" y2="30605"/>
                          <a14:backgroundMark x1="20000" y1="30605" x2="43049" y2="23552"/>
                          <a14:backgroundMark x1="43049" y1="23552" x2="58659" y2="24559"/>
                          <a14:backgroundMark x1="58659" y1="24559" x2="58902" y2="24685"/>
                          <a14:backgroundMark x1="89024" y1="75189" x2="90488" y2="85894"/>
                          <a14:backgroundMark x1="89451" y1="75189" x2="90244" y2="86146"/>
                          <a14:backgroundMark x1="89546" y1="75189" x2="90488" y2="87406"/>
                          <a14:backgroundMark x1="90122" y1="67884" x2="90854" y2="76574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590" y="4500578"/>
              <a:ext cx="338857" cy="32811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552D400-2321-D8BF-FC8D-77902413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412" y="4487093"/>
              <a:ext cx="394094" cy="39409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CAC05F4-B09E-8CE0-C2A9-6F38652F6A21}"/>
                </a:ext>
              </a:extLst>
            </p:cNvPr>
            <p:cNvSpPr txBox="1"/>
            <p:nvPr/>
          </p:nvSpPr>
          <p:spPr>
            <a:xfrm>
              <a:off x="3936587" y="4537649"/>
              <a:ext cx="15078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Check/Validation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EA22799-0EF6-0BF5-3AC7-FA44B5AD4597}"/>
              </a:ext>
            </a:extLst>
          </p:cNvPr>
          <p:cNvGrpSpPr/>
          <p:nvPr/>
        </p:nvGrpSpPr>
        <p:grpSpPr>
          <a:xfrm>
            <a:off x="275478" y="5157438"/>
            <a:ext cx="2073022" cy="394094"/>
            <a:chOff x="3677590" y="4897632"/>
            <a:chExt cx="2073022" cy="39409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D43E40-2865-A2A1-48B2-1B0FFC40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16" b="96725" l="4146" r="95854">
                          <a14:foregroundMark x1="27683" y1="11713" x2="19878" y2="11335"/>
                          <a14:foregroundMark x1="19878" y1="11335" x2="10610" y2="14106"/>
                          <a14:foregroundMark x1="10610" y1="14106" x2="4878" y2="28589"/>
                          <a14:foregroundMark x1="4878" y1="28589" x2="5000" y2="85894"/>
                          <a14:foregroundMark x1="5000" y1="85894" x2="14024" y2="92695"/>
                          <a14:foregroundMark x1="14024" y1="92695" x2="71463" y2="93451"/>
                          <a14:foregroundMark x1="71463" y1="93451" x2="79634" y2="93073"/>
                          <a14:foregroundMark x1="79634" y1="93073" x2="84024" y2="86398"/>
                          <a14:foregroundMark x1="84024" y1="86398" x2="83902" y2="54786"/>
                          <a14:foregroundMark x1="31829" y1="11335" x2="31829" y2="11335"/>
                          <a14:foregroundMark x1="29390" y1="11713" x2="51707" y2="11839"/>
                          <a14:foregroundMark x1="56098" y1="11209" x2="61220" y2="12091"/>
                          <a14:foregroundMark x1="6220" y1="12594" x2="4512" y2="35013"/>
                          <a14:foregroundMark x1="4512" y1="35013" x2="4756" y2="35642"/>
                          <a14:foregroundMark x1="17073" y1="15113" x2="48049" y2="15113"/>
                          <a14:foregroundMark x1="51220" y1="12972" x2="61707" y2="13098"/>
                          <a14:foregroundMark x1="7073" y1="26448" x2="8293" y2="56423"/>
                          <a14:foregroundMark x1="8293" y1="56423" x2="7927" y2="57305"/>
                          <a14:foregroundMark x1="8171" y1="61083" x2="8293" y2="88791"/>
                          <a14:foregroundMark x1="5366" y1="87783" x2="9756" y2="96977"/>
                          <a14:foregroundMark x1="9756" y1="96977" x2="9878" y2="96977"/>
                          <a14:foregroundMark x1="19878" y1="91184" x2="31707" y2="91184"/>
                          <a14:foregroundMark x1="31707" y1="91184" x2="58171" y2="90302"/>
                          <a14:foregroundMark x1="58171" y1="90302" x2="75854" y2="90932"/>
                          <a14:foregroundMark x1="86951" y1="54912" x2="88314" y2="68046"/>
                          <a14:foregroundMark x1="24512" y1="44458" x2="42805" y2="56549"/>
                          <a14:foregroundMark x1="42805" y1="56549" x2="44024" y2="58438"/>
                          <a14:foregroundMark x1="41951" y1="60705" x2="43049" y2="61461"/>
                          <a14:foregroundMark x1="44390" y1="63224" x2="52439" y2="52267"/>
                          <a14:foregroundMark x1="52439" y1="52267" x2="53171" y2="51763"/>
                          <a14:foregroundMark x1="55976" y1="48866" x2="75610" y2="28967"/>
                          <a14:foregroundMark x1="78780" y1="24307" x2="95732" y2="9068"/>
                          <a14:foregroundMark x1="95732" y1="9068" x2="95854" y2="8816"/>
                          <a14:foregroundMark x1="88049" y1="69395" x2="88537" y2="72922"/>
                          <a14:backgroundMark x1="73171" y1="13728" x2="73171" y2="13728"/>
                          <a14:backgroundMark x1="68537" y1="21033" x2="68537" y2="21033"/>
                          <a14:backgroundMark x1="58902" y1="24685" x2="58902" y2="24685"/>
                          <a14:backgroundMark x1="63780" y1="20403" x2="63780" y2="20403"/>
                          <a14:backgroundMark x1="63293" y1="22292" x2="63293" y2="22292"/>
                          <a14:backgroundMark x1="60976" y1="24685" x2="60976" y2="24685"/>
                          <a14:backgroundMark x1="85366" y1="35642" x2="85366" y2="35642"/>
                          <a14:backgroundMark x1="74756" y1="48111" x2="74756" y2="48111"/>
                          <a14:backgroundMark x1="72683" y1="46096" x2="72683" y2="46096"/>
                          <a14:backgroundMark x1="72561" y1="49874" x2="72561" y2="49874"/>
                          <a14:backgroundMark x1="72561" y1="49748" x2="72561" y2="49748"/>
                          <a14:backgroundMark x1="70610" y1="54282" x2="70610" y2="54282"/>
                          <a14:backgroundMark x1="70610" y1="54282" x2="70610" y2="54282"/>
                          <a14:backgroundMark x1="71098" y1="52267" x2="71098" y2="52267"/>
                          <a14:backgroundMark x1="70122" y1="52267" x2="70122" y2="52267"/>
                          <a14:backgroundMark x1="69390" y1="57305" x2="69390" y2="57305"/>
                          <a14:backgroundMark x1="71098" y1="57179" x2="71098" y2="57179"/>
                          <a14:backgroundMark x1="72683" y1="56045" x2="72683" y2="56045"/>
                          <a14:backgroundMark x1="68293" y1="58186" x2="68293" y2="58186"/>
                          <a14:backgroundMark x1="67805" y1="61461" x2="67805" y2="61461"/>
                          <a14:backgroundMark x1="67805" y1="62217" x2="67805" y2="62217"/>
                          <a14:backgroundMark x1="64878" y1="64861" x2="64878" y2="64861"/>
                          <a14:backgroundMark x1="65488" y1="63224" x2="65488" y2="63224"/>
                          <a14:backgroundMark x1="66098" y1="63728" x2="66098" y2="63728"/>
                          <a14:backgroundMark x1="68293" y1="60705" x2="68293" y2="60705"/>
                          <a14:backgroundMark x1="69756" y1="59068" x2="69756" y2="59068"/>
                          <a14:backgroundMark x1="70732" y1="58942" x2="70732" y2="58942"/>
                          <a14:backgroundMark x1="72683" y1="59950" x2="72683" y2="59950"/>
                          <a14:backgroundMark x1="73537" y1="60957" x2="73537" y2="60957"/>
                          <a14:backgroundMark x1="72317" y1="63224" x2="61951" y2="74433"/>
                          <a14:backgroundMark x1="61951" y1="74433" x2="51829" y2="78967"/>
                          <a14:backgroundMark x1="51829" y1="78967" x2="49268" y2="79219"/>
                          <a14:backgroundMark x1="45000" y1="75315" x2="33171" y2="74433"/>
                          <a14:backgroundMark x1="33171" y1="74433" x2="21585" y2="64484"/>
                          <a14:backgroundMark x1="21585" y1="64484" x2="19390" y2="53401"/>
                          <a14:backgroundMark x1="19390" y1="53401" x2="18902" y2="52393"/>
                          <a14:backgroundMark x1="15122" y1="38791" x2="20000" y2="30605"/>
                          <a14:backgroundMark x1="20000" y1="30605" x2="43049" y2="23552"/>
                          <a14:backgroundMark x1="43049" y1="23552" x2="58659" y2="24559"/>
                          <a14:backgroundMark x1="58659" y1="24559" x2="58902" y2="24685"/>
                          <a14:backgroundMark x1="89024" y1="75189" x2="90488" y2="85894"/>
                          <a14:backgroundMark x1="89451" y1="75189" x2="90244" y2="86146"/>
                          <a14:backgroundMark x1="89546" y1="75189" x2="90488" y2="87406"/>
                          <a14:backgroundMark x1="90122" y1="67884" x2="90854" y2="76574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590" y="4935762"/>
              <a:ext cx="338857" cy="32811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27216892-4CA9-BDD4-10E6-5045C176A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518" y="4897632"/>
              <a:ext cx="394094" cy="394094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32B5887-3D93-4713-B508-DB552863F49B}"/>
                </a:ext>
              </a:extLst>
            </p:cNvPr>
            <p:cNvSpPr txBox="1"/>
            <p:nvPr/>
          </p:nvSpPr>
          <p:spPr>
            <a:xfrm>
              <a:off x="3975568" y="4972374"/>
              <a:ext cx="15078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Approve/ Reject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D2EFE02-EC2C-263A-39D6-D33B2449B4D6}"/>
              </a:ext>
            </a:extLst>
          </p:cNvPr>
          <p:cNvGrpSpPr/>
          <p:nvPr/>
        </p:nvGrpSpPr>
        <p:grpSpPr>
          <a:xfrm>
            <a:off x="288813" y="5628567"/>
            <a:ext cx="2051756" cy="405311"/>
            <a:chOff x="3661278" y="5380477"/>
            <a:chExt cx="2051756" cy="40531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6E4C247-13BA-B975-0ACF-BB44D3601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16" b="96725" l="4146" r="95854">
                          <a14:foregroundMark x1="27683" y1="11713" x2="19878" y2="11335"/>
                          <a14:foregroundMark x1="19878" y1="11335" x2="10610" y2="14106"/>
                          <a14:foregroundMark x1="10610" y1="14106" x2="4878" y2="28589"/>
                          <a14:foregroundMark x1="4878" y1="28589" x2="5000" y2="85894"/>
                          <a14:foregroundMark x1="5000" y1="85894" x2="14024" y2="92695"/>
                          <a14:foregroundMark x1="14024" y1="92695" x2="71463" y2="93451"/>
                          <a14:foregroundMark x1="71463" y1="93451" x2="79634" y2="93073"/>
                          <a14:foregroundMark x1="79634" y1="93073" x2="84024" y2="86398"/>
                          <a14:foregroundMark x1="84024" y1="86398" x2="83902" y2="54786"/>
                          <a14:foregroundMark x1="31829" y1="11335" x2="31829" y2="11335"/>
                          <a14:foregroundMark x1="29390" y1="11713" x2="51707" y2="11839"/>
                          <a14:foregroundMark x1="56098" y1="11209" x2="61220" y2="12091"/>
                          <a14:foregroundMark x1="6220" y1="12594" x2="4512" y2="35013"/>
                          <a14:foregroundMark x1="4512" y1="35013" x2="4756" y2="35642"/>
                          <a14:foregroundMark x1="17073" y1="15113" x2="48049" y2="15113"/>
                          <a14:foregroundMark x1="51220" y1="12972" x2="61707" y2="13098"/>
                          <a14:foregroundMark x1="7073" y1="26448" x2="8293" y2="56423"/>
                          <a14:foregroundMark x1="8293" y1="56423" x2="7927" y2="57305"/>
                          <a14:foregroundMark x1="8171" y1="61083" x2="8293" y2="88791"/>
                          <a14:foregroundMark x1="5366" y1="87783" x2="9756" y2="96977"/>
                          <a14:foregroundMark x1="9756" y1="96977" x2="9878" y2="96977"/>
                          <a14:foregroundMark x1="19878" y1="91184" x2="31707" y2="91184"/>
                          <a14:foregroundMark x1="31707" y1="91184" x2="58171" y2="90302"/>
                          <a14:foregroundMark x1="58171" y1="90302" x2="75854" y2="90932"/>
                          <a14:foregroundMark x1="86951" y1="54912" x2="88314" y2="68046"/>
                          <a14:foregroundMark x1="24512" y1="44458" x2="42805" y2="56549"/>
                          <a14:foregroundMark x1="42805" y1="56549" x2="44024" y2="58438"/>
                          <a14:foregroundMark x1="41951" y1="60705" x2="43049" y2="61461"/>
                          <a14:foregroundMark x1="44390" y1="63224" x2="52439" y2="52267"/>
                          <a14:foregroundMark x1="52439" y1="52267" x2="53171" y2="51763"/>
                          <a14:foregroundMark x1="55976" y1="48866" x2="75610" y2="28967"/>
                          <a14:foregroundMark x1="78780" y1="24307" x2="95732" y2="9068"/>
                          <a14:foregroundMark x1="95732" y1="9068" x2="95854" y2="8816"/>
                          <a14:foregroundMark x1="88049" y1="69395" x2="88537" y2="72922"/>
                          <a14:backgroundMark x1="73171" y1="13728" x2="73171" y2="13728"/>
                          <a14:backgroundMark x1="68537" y1="21033" x2="68537" y2="21033"/>
                          <a14:backgroundMark x1="58902" y1="24685" x2="58902" y2="24685"/>
                          <a14:backgroundMark x1="63780" y1="20403" x2="63780" y2="20403"/>
                          <a14:backgroundMark x1="63293" y1="22292" x2="63293" y2="22292"/>
                          <a14:backgroundMark x1="60976" y1="24685" x2="60976" y2="24685"/>
                          <a14:backgroundMark x1="85366" y1="35642" x2="85366" y2="35642"/>
                          <a14:backgroundMark x1="74756" y1="48111" x2="74756" y2="48111"/>
                          <a14:backgroundMark x1="72683" y1="46096" x2="72683" y2="46096"/>
                          <a14:backgroundMark x1="72561" y1="49874" x2="72561" y2="49874"/>
                          <a14:backgroundMark x1="72561" y1="49748" x2="72561" y2="49748"/>
                          <a14:backgroundMark x1="70610" y1="54282" x2="70610" y2="54282"/>
                          <a14:backgroundMark x1="70610" y1="54282" x2="70610" y2="54282"/>
                          <a14:backgroundMark x1="71098" y1="52267" x2="71098" y2="52267"/>
                          <a14:backgroundMark x1="70122" y1="52267" x2="70122" y2="52267"/>
                          <a14:backgroundMark x1="69390" y1="57305" x2="69390" y2="57305"/>
                          <a14:backgroundMark x1="71098" y1="57179" x2="71098" y2="57179"/>
                          <a14:backgroundMark x1="72683" y1="56045" x2="72683" y2="56045"/>
                          <a14:backgroundMark x1="68293" y1="58186" x2="68293" y2="58186"/>
                          <a14:backgroundMark x1="67805" y1="61461" x2="67805" y2="61461"/>
                          <a14:backgroundMark x1="67805" y1="62217" x2="67805" y2="62217"/>
                          <a14:backgroundMark x1="64878" y1="64861" x2="64878" y2="64861"/>
                          <a14:backgroundMark x1="65488" y1="63224" x2="65488" y2="63224"/>
                          <a14:backgroundMark x1="66098" y1="63728" x2="66098" y2="63728"/>
                          <a14:backgroundMark x1="68293" y1="60705" x2="68293" y2="60705"/>
                          <a14:backgroundMark x1="69756" y1="59068" x2="69756" y2="59068"/>
                          <a14:backgroundMark x1="70732" y1="58942" x2="70732" y2="58942"/>
                          <a14:backgroundMark x1="72683" y1="59950" x2="72683" y2="59950"/>
                          <a14:backgroundMark x1="73537" y1="60957" x2="73537" y2="60957"/>
                          <a14:backgroundMark x1="72317" y1="63224" x2="61951" y2="74433"/>
                          <a14:backgroundMark x1="61951" y1="74433" x2="51829" y2="78967"/>
                          <a14:backgroundMark x1="51829" y1="78967" x2="49268" y2="79219"/>
                          <a14:backgroundMark x1="45000" y1="75315" x2="33171" y2="74433"/>
                          <a14:backgroundMark x1="33171" y1="74433" x2="21585" y2="64484"/>
                          <a14:backgroundMark x1="21585" y1="64484" x2="19390" y2="53401"/>
                          <a14:backgroundMark x1="19390" y1="53401" x2="18902" y2="52393"/>
                          <a14:backgroundMark x1="15122" y1="38791" x2="20000" y2="30605"/>
                          <a14:backgroundMark x1="20000" y1="30605" x2="43049" y2="23552"/>
                          <a14:backgroundMark x1="43049" y1="23552" x2="58659" y2="24559"/>
                          <a14:backgroundMark x1="58659" y1="24559" x2="58902" y2="24685"/>
                          <a14:backgroundMark x1="89024" y1="75189" x2="90488" y2="85894"/>
                          <a14:backgroundMark x1="89451" y1="75189" x2="90244" y2="86146"/>
                          <a14:backgroundMark x1="89546" y1="75189" x2="90488" y2="87406"/>
                          <a14:backgroundMark x1="90122" y1="67884" x2="90854" y2="76574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278" y="5380477"/>
              <a:ext cx="338857" cy="32811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37DF3091-3CB6-2AB9-9DF8-C07BE2A8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940" y="5391694"/>
              <a:ext cx="394094" cy="394094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05068D-9A90-D720-118E-DA8D525DFA30}"/>
                </a:ext>
              </a:extLst>
            </p:cNvPr>
            <p:cNvSpPr txBox="1"/>
            <p:nvPr/>
          </p:nvSpPr>
          <p:spPr>
            <a:xfrm>
              <a:off x="3985630" y="5424487"/>
              <a:ext cx="15078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Final Approval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6886C3B-CFBC-B579-F924-C4A0CDD5015C}"/>
              </a:ext>
            </a:extLst>
          </p:cNvPr>
          <p:cNvGrpSpPr/>
          <p:nvPr/>
        </p:nvGrpSpPr>
        <p:grpSpPr>
          <a:xfrm>
            <a:off x="5099063" y="3024781"/>
            <a:ext cx="624500" cy="1136562"/>
            <a:chOff x="7304320" y="2252861"/>
            <a:chExt cx="624500" cy="393169"/>
          </a:xfrm>
          <a:solidFill>
            <a:srgbClr val="E1F0FF">
              <a:alpha val="12000"/>
            </a:srgbClr>
          </a:solidFill>
        </p:grpSpPr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DE7CFFCE-723C-9F75-83DE-8B5413B5F5F3}"/>
                </a:ext>
              </a:extLst>
            </p:cNvPr>
            <p:cNvSpPr/>
            <p:nvPr/>
          </p:nvSpPr>
          <p:spPr>
            <a:xfrm>
              <a:off x="7660623" y="2284215"/>
              <a:ext cx="268197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DDBF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2914A487-7C0C-EE6E-960C-364562743786}"/>
                </a:ext>
              </a:extLst>
            </p:cNvPr>
            <p:cNvSpPr/>
            <p:nvPr/>
          </p:nvSpPr>
          <p:spPr>
            <a:xfrm rot="10800000">
              <a:off x="7304320" y="2252861"/>
              <a:ext cx="281155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DDBF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EDBD1F3-AD56-1A80-68B0-8FA4E0FF3D46}"/>
              </a:ext>
            </a:extLst>
          </p:cNvPr>
          <p:cNvSpPr/>
          <p:nvPr/>
        </p:nvSpPr>
        <p:spPr>
          <a:xfrm>
            <a:off x="6737378" y="1048090"/>
            <a:ext cx="2240556" cy="3737649"/>
          </a:xfrm>
          <a:prstGeom prst="rect">
            <a:avLst/>
          </a:prstGeom>
          <a:noFill/>
          <a:ln>
            <a:solidFill>
              <a:srgbClr val="C1E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958656-DD1C-E593-CF1B-103FCF16936B}"/>
              </a:ext>
            </a:extLst>
          </p:cNvPr>
          <p:cNvSpPr txBox="1"/>
          <p:nvPr/>
        </p:nvSpPr>
        <p:spPr>
          <a:xfrm>
            <a:off x="206446" y="4276501"/>
            <a:ext cx="202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HUMAN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D3744A-ED48-4B3D-E21D-5F085DBE4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333" y1="42500" x2="38333" y2="42500"/>
                        <a14:foregroundMark x1="80000" y1="56389" x2="80000" y2="5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40" y="4974906"/>
            <a:ext cx="759158" cy="7591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A9B77FD-C53F-895A-2AC1-3F3458EC1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25" l="8750" r="90000">
                        <a14:foregroundMark x1="33375" y1="49750" x2="33375" y2="49750"/>
                        <a14:foregroundMark x1="49875" y1="48625" x2="49875" y2="48625"/>
                        <a14:foregroundMark x1="29125" y1="47375" x2="29125" y2="47375"/>
                        <a14:foregroundMark x1="9875" y1="56875" x2="9875" y2="56875"/>
                        <a14:foregroundMark x1="8750" y1="57625" x2="8750" y2="57625"/>
                        <a14:foregroundMark x1="20250" y1="83625" x2="20250" y2="83625"/>
                        <a14:foregroundMark x1="18875" y1="84375" x2="18875" y2="84375"/>
                        <a14:foregroundMark x1="18250" y1="90625" x2="18250" y2="90625"/>
                        <a14:foregroundMark x1="61875" y1="84375" x2="32000" y2="84500"/>
                        <a14:foregroundMark x1="16500" y1="51375" x2="17000" y2="52375"/>
                        <a14:foregroundMark x1="67625" y1="22000" x2="67625" y2="22000"/>
                        <a14:foregroundMark x1="81750" y1="16625" x2="81750" y2="16625"/>
                        <a14:foregroundMark x1="82750" y1="17250" x2="82750" y2="17250"/>
                        <a14:foregroundMark x1="83000" y1="16250" x2="83000" y2="16250"/>
                        <a14:foregroundMark x1="58125" y1="16375" x2="58125" y2="16375"/>
                        <a14:foregroundMark x1="65625" y1="31000" x2="65625" y2="31000"/>
                        <a14:foregroundMark x1="70500" y1="28625" x2="70500" y2="28625"/>
                        <a14:foregroundMark x1="75750" y1="29500" x2="75750" y2="29500"/>
                        <a14:foregroundMark x1="82750" y1="28125" x2="82750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72" y="2655486"/>
            <a:ext cx="961114" cy="96111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076FE12-2155-A473-C0F3-A9E57E765E75}"/>
              </a:ext>
            </a:extLst>
          </p:cNvPr>
          <p:cNvGrpSpPr/>
          <p:nvPr/>
        </p:nvGrpSpPr>
        <p:grpSpPr>
          <a:xfrm rot="5400000">
            <a:off x="6376148" y="2715623"/>
            <a:ext cx="515036" cy="1187432"/>
            <a:chOff x="7304320" y="2252861"/>
            <a:chExt cx="624500" cy="393169"/>
          </a:xfrm>
          <a:solidFill>
            <a:srgbClr val="E1F0FF">
              <a:alpha val="22000"/>
            </a:srgbClr>
          </a:solidFill>
        </p:grpSpPr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5FA08B50-1F4B-1677-02F7-1A96C9E8E514}"/>
                </a:ext>
              </a:extLst>
            </p:cNvPr>
            <p:cNvSpPr/>
            <p:nvPr/>
          </p:nvSpPr>
          <p:spPr>
            <a:xfrm>
              <a:off x="7660623" y="2284215"/>
              <a:ext cx="268197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  <p:sp>
          <p:nvSpPr>
            <p:cNvPr id="51" name="Arrow: Down 50">
              <a:extLst>
                <a:ext uri="{FF2B5EF4-FFF2-40B4-BE49-F238E27FC236}">
                  <a16:creationId xmlns:a16="http://schemas.microsoft.com/office/drawing/2014/main" id="{CD239DE1-835F-F552-9AB8-A0C92BA7FF40}"/>
                </a:ext>
              </a:extLst>
            </p:cNvPr>
            <p:cNvSpPr/>
            <p:nvPr/>
          </p:nvSpPr>
          <p:spPr>
            <a:xfrm rot="10800000">
              <a:off x="7304320" y="2252861"/>
              <a:ext cx="281155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94A7FA-03AC-E80D-465B-EC5FDB14BE41}"/>
              </a:ext>
            </a:extLst>
          </p:cNvPr>
          <p:cNvGrpSpPr/>
          <p:nvPr/>
        </p:nvGrpSpPr>
        <p:grpSpPr>
          <a:xfrm>
            <a:off x="7685702" y="2755858"/>
            <a:ext cx="691096" cy="760954"/>
            <a:chOff x="7304320" y="2252861"/>
            <a:chExt cx="624500" cy="393169"/>
          </a:xfrm>
          <a:solidFill>
            <a:srgbClr val="E1F0FF">
              <a:alpha val="12000"/>
            </a:srgbClr>
          </a:solidFill>
        </p:grpSpPr>
        <p:sp>
          <p:nvSpPr>
            <p:cNvPr id="59" name="Arrow: Down 58">
              <a:extLst>
                <a:ext uri="{FF2B5EF4-FFF2-40B4-BE49-F238E27FC236}">
                  <a16:creationId xmlns:a16="http://schemas.microsoft.com/office/drawing/2014/main" id="{F387ED66-3E45-3B4E-E84D-814E65D47965}"/>
                </a:ext>
              </a:extLst>
            </p:cNvPr>
            <p:cNvSpPr/>
            <p:nvPr/>
          </p:nvSpPr>
          <p:spPr>
            <a:xfrm>
              <a:off x="7660623" y="2284215"/>
              <a:ext cx="268197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16FEB9B2-F900-EDD0-96AE-B3E5E83A6EC7}"/>
                </a:ext>
              </a:extLst>
            </p:cNvPr>
            <p:cNvSpPr/>
            <p:nvPr/>
          </p:nvSpPr>
          <p:spPr>
            <a:xfrm rot="10800000">
              <a:off x="7304320" y="2252861"/>
              <a:ext cx="281155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15D7B24-C43B-B29F-A61E-43F725791C9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174" r="99022">
                        <a14:foregroundMark x1="4674" y1="12174" x2="6848" y2="12283"/>
                        <a14:foregroundMark x1="10109" y1="13478" x2="19130" y2="13261"/>
                        <a14:foregroundMark x1="19130" y1="13261" x2="30000" y2="13478"/>
                        <a14:foregroundMark x1="31739" y1="13370" x2="55652" y2="12717"/>
                        <a14:foregroundMark x1="57065" y1="12391" x2="78152" y2="13043"/>
                        <a14:foregroundMark x1="81848" y1="11304" x2="99239" y2="11848"/>
                        <a14:foregroundMark x1="97609" y1="16848" x2="97283" y2="31087"/>
                        <a14:foregroundMark x1="59457" y1="32391" x2="67935" y2="32283"/>
                        <a14:foregroundMark x1="67935" y1="32283" x2="79891" y2="32283"/>
                        <a14:foregroundMark x1="9891" y1="31739" x2="52935" y2="30543"/>
                        <a14:foregroundMark x1="52935" y1="30543" x2="59348" y2="30652"/>
                        <a14:foregroundMark x1="4348" y1="15000" x2="3370" y2="28696"/>
                        <a14:foregroundMark x1="2609" y1="37174" x2="2283" y2="51957"/>
                        <a14:foregroundMark x1="2174" y1="53913" x2="2935" y2="85326"/>
                        <a14:foregroundMark x1="3478" y1="87717" x2="27065" y2="88587"/>
                        <a14:foregroundMark x1="28913" y1="88587" x2="43478" y2="88587"/>
                        <a14:foregroundMark x1="43478" y1="88587" x2="64783" y2="88261"/>
                        <a14:foregroundMark x1="67826" y1="87609" x2="93804" y2="87609"/>
                        <a14:foregroundMark x1="97826" y1="40543" x2="96848" y2="87283"/>
                        <a14:foregroundMark x1="65543" y1="44565" x2="75326" y2="57717"/>
                        <a14:foregroundMark x1="75326" y1="57717" x2="77391" y2="59239"/>
                        <a14:foregroundMark x1="78261" y1="61739" x2="71413" y2="66087"/>
                        <a14:foregroundMark x1="71413" y1="66087" x2="65435" y2="74783"/>
                        <a14:foregroundMark x1="54130" y1="42500" x2="50000" y2="69348"/>
                        <a14:foregroundMark x1="50000" y1="69348" x2="47065" y2="75978"/>
                        <a14:foregroundMark x1="47065" y1="75978" x2="46848" y2="77283"/>
                        <a14:foregroundMark x1="34457" y1="46630" x2="30000" y2="52283"/>
                        <a14:foregroundMark x1="30000" y1="52283" x2="21087" y2="58478"/>
                        <a14:foregroundMark x1="22391" y1="61630" x2="30761" y2="68587"/>
                        <a14:foregroundMark x1="30761" y1="68587" x2="33261" y2="72717"/>
                        <a14:foregroundMark x1="16087" y1="21522" x2="16087" y2="21522"/>
                        <a14:foregroundMark x1="16087" y1="21522" x2="14565" y2="23370"/>
                        <a14:foregroundMark x1="28370" y1="22717" x2="28370" y2="22717"/>
                        <a14:foregroundMark x1="27826" y1="21087" x2="27826" y2="21739"/>
                        <a14:foregroundMark x1="41739" y1="22174" x2="41739" y2="22174"/>
                        <a14:foregroundMark x1="41304" y1="21196" x2="41304" y2="22391"/>
                        <a14:backgroundMark x1="54022" y1="23804" x2="64565" y2="23370"/>
                        <a14:backgroundMark x1="15978" y1="40435" x2="16522" y2="44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36" y="1309253"/>
            <a:ext cx="613774" cy="6137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343BD2-8CDE-6DF1-91CB-83C2FE876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98" b="95503" l="5044" r="89693">
                        <a14:foregroundMark x1="8991" y1="18844" x2="8991" y2="18844"/>
                        <a14:foregroundMark x1="7675" y1="17987" x2="14693" y2="8565"/>
                        <a14:foregroundMark x1="16009" y1="8137" x2="31798" y2="5139"/>
                        <a14:foregroundMark x1="43202" y1="2784" x2="66886" y2="2998"/>
                        <a14:foregroundMark x1="66886" y1="2998" x2="78289" y2="6210"/>
                        <a14:foregroundMark x1="84430" y1="14133" x2="87719" y2="25268"/>
                        <a14:foregroundMark x1="48246" y1="36831" x2="65570" y2="33405"/>
                        <a14:foregroundMark x1="37725" y1="73090" x2="38788" y2="75497"/>
                        <a14:foregroundMark x1="29272" y1="53952" x2="30385" y2="56471"/>
                        <a14:foregroundMark x1="88377" y1="31692" x2="85977" y2="50107"/>
                        <a14:foregroundMark x1="23820" y1="35694" x2="41447" y2="37259"/>
                        <a14:foregroundMark x1="5263" y1="23340" x2="10429" y2="31789"/>
                        <a14:foregroundMark x1="7895" y1="38116" x2="7675" y2="70664"/>
                        <a14:foregroundMark x1="20395" y1="53747" x2="20712" y2="54287"/>
                        <a14:foregroundMark x1="6360" y1="74946" x2="10746" y2="79229"/>
                        <a14:foregroundMark x1="29369" y1="90435" x2="39693" y2="93362"/>
                        <a14:foregroundMark x1="21130" y1="88099" x2="21357" y2="88163"/>
                        <a14:foregroundMark x1="39693" y1="93362" x2="44079" y2="93576"/>
                        <a14:foregroundMark x1="49123" y1="75375" x2="74636" y2="73224"/>
                        <a14:foregroundMark x1="84760" y1="65610" x2="84531" y2="68278"/>
                        <a14:foregroundMark x1="85045" y1="62293" x2="84987" y2="62971"/>
                        <a14:foregroundMark x1="86184" y1="49036" x2="86092" y2="50107"/>
                        <a14:foregroundMark x1="85948" y1="80020" x2="85779" y2="81869"/>
                        <a14:foregroundMark x1="87519" y1="62894" x2="87003" y2="68513"/>
                        <a14:foregroundMark x1="75130" y1="71118" x2="75057" y2="72463"/>
                        <a14:foregroundMark x1="75573" y1="63004" x2="75464" y2="64999"/>
                        <a14:foregroundMark x1="75768" y1="59440" x2="75621" y2="62128"/>
                        <a14:foregroundMark x1="43743" y1="57336" x2="50759" y2="55835"/>
                        <a14:foregroundMark x1="77804" y1="49965" x2="78075" y2="51198"/>
                        <a14:foregroundMark x1="76096" y1="42184" x2="76622" y2="44582"/>
                        <a14:foregroundMark x1="77445" y1="88321" x2="44518" y2="95503"/>
                        <a14:foregroundMark x1="85746" y1="86510" x2="79029" y2="87975"/>
                        <a14:foregroundMark x1="44518" y1="95503" x2="42763" y2="95503"/>
                        <a14:foregroundMark x1="85965" y1="49251" x2="85965" y2="53105"/>
                        <a14:foregroundMark x1="85746" y1="52891" x2="86623" y2="57173"/>
                        <a14:foregroundMark x1="77193" y1="79015" x2="77193" y2="80300"/>
                        <a14:backgroundMark x1="23465" y1="44754" x2="47368" y2="48822"/>
                        <a14:backgroundMark x1="29605" y1="18415" x2="50219" y2="17987"/>
                        <a14:backgroundMark x1="14912" y1="39829" x2="35307" y2="48180"/>
                        <a14:backgroundMark x1="12939" y1="36403" x2="30921" y2="49893"/>
                        <a14:backgroundMark x1="10307" y1="34475" x2="15789" y2="37901"/>
                        <a14:backgroundMark x1="10526" y1="33619" x2="22149" y2="39829"/>
                        <a14:backgroundMark x1="10307" y1="31906" x2="12939" y2="33619"/>
                        <a14:backgroundMark x1="51096" y1="46681" x2="60746" y2="45824"/>
                        <a14:backgroundMark x1="63377" y1="46467" x2="63377" y2="46467"/>
                        <a14:backgroundMark x1="50877" y1="45610" x2="75219" y2="38116"/>
                        <a14:backgroundMark x1="51974" y1="53747" x2="62281" y2="51820"/>
                        <a14:backgroundMark x1="62939" y1="52248" x2="70395" y2="51392"/>
                        <a14:backgroundMark x1="74561" y1="49251" x2="78289" y2="48822"/>
                        <a14:backgroundMark x1="61623" y1="53747" x2="61623" y2="53747"/>
                        <a14:backgroundMark x1="61184" y1="53319" x2="62061" y2="53533"/>
                        <a14:backgroundMark x1="27193" y1="51606" x2="29386" y2="52248"/>
                        <a14:backgroundMark x1="29167" y1="53105" x2="29386" y2="52891"/>
                        <a14:backgroundMark x1="28509" y1="53105" x2="29825" y2="53105"/>
                        <a14:backgroundMark x1="17544" y1="58672" x2="38158" y2="63812"/>
                        <a14:backgroundMark x1="25658" y1="64026" x2="52851" y2="65525"/>
                        <a14:backgroundMark x1="30263" y1="67238" x2="39693" y2="69379"/>
                        <a14:backgroundMark x1="29167" y1="68522" x2="32895" y2="69807"/>
                        <a14:backgroundMark x1="30702" y1="71306" x2="38377" y2="72163"/>
                        <a14:backgroundMark x1="28509" y1="68737" x2="32895" y2="69165"/>
                        <a14:backgroundMark x1="20175" y1="55889" x2="21491" y2="56317"/>
                        <a14:backgroundMark x1="20395" y1="55246" x2="21272" y2="55889"/>
                        <a14:backgroundMark x1="29167" y1="58030" x2="32456" y2="58887"/>
                        <a14:backgroundMark x1="35307" y1="59315" x2="39912" y2="59101"/>
                        <a14:backgroundMark x1="39254" y1="58887" x2="42325" y2="59315"/>
                        <a14:backgroundMark x1="20175" y1="54818" x2="21930" y2="55889"/>
                        <a14:backgroundMark x1="75000" y1="56317" x2="80702" y2="54604"/>
                        <a14:backgroundMark x1="78947" y1="54818" x2="81308" y2="54434"/>
                        <a14:backgroundMark x1="84384" y1="57605" x2="84211" y2="59743"/>
                        <a14:backgroundMark x1="82456" y1="61242" x2="78947" y2="65310"/>
                        <a14:backgroundMark x1="73684" y1="68308" x2="79386" y2="66381"/>
                        <a14:backgroundMark x1="84649" y1="60385" x2="84868" y2="62313"/>
                        <a14:backgroundMark x1="85526" y1="60600" x2="85088" y2="62313"/>
                        <a14:backgroundMark x1="73904" y1="55246" x2="78947" y2="54818"/>
                        <a14:backgroundMark x1="85088" y1="60171" x2="84868" y2="60600"/>
                        <a14:backgroundMark x1="84868" y1="58887" x2="84649" y2="60814"/>
                        <a14:backgroundMark x1="76974" y1="49893" x2="77851" y2="49893"/>
                        <a14:backgroundMark x1="75439" y1="46681" x2="76316" y2="46467"/>
                        <a14:backgroundMark x1="18202" y1="76874" x2="37719" y2="79443"/>
                        <a14:backgroundMark x1="14474" y1="75375" x2="43421" y2="82869"/>
                        <a14:backgroundMark x1="43421" y1="82869" x2="45395" y2="82655"/>
                        <a14:backgroundMark x1="11184" y1="80300" x2="17763" y2="83726"/>
                        <a14:backgroundMark x1="10746" y1="79229" x2="22149" y2="87152"/>
                        <a14:backgroundMark x1="22149" y1="87152" x2="30263" y2="89293"/>
                        <a14:backgroundMark x1="38596" y1="77516" x2="41886" y2="78373"/>
                        <a14:backgroundMark x1="44079" y1="83512" x2="48465" y2="84797"/>
                        <a14:backgroundMark x1="74781" y1="76660" x2="80482" y2="74304"/>
                        <a14:backgroundMark x1="73684" y1="74946" x2="80482" y2="73019"/>
                        <a14:backgroundMark x1="78947" y1="72591" x2="82456" y2="72163"/>
                        <a14:backgroundMark x1="83991" y1="70664" x2="82456" y2="79443"/>
                        <a14:backgroundMark x1="84211" y1="69379" x2="84211" y2="77302"/>
                        <a14:backgroundMark x1="85307" y1="69379" x2="83553" y2="77516"/>
                        <a14:backgroundMark x1="83991" y1="68951" x2="84649" y2="73233"/>
                        <a14:backgroundMark x1="83553" y1="80086" x2="74561" y2="85439"/>
                        <a14:backgroundMark x1="83991" y1="79872" x2="79167" y2="82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24" y="1569678"/>
            <a:ext cx="634467" cy="64977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EE938C-6832-8F3C-C02E-0B6368D8CA11}"/>
              </a:ext>
            </a:extLst>
          </p:cNvPr>
          <p:cNvSpPr txBox="1"/>
          <p:nvPr/>
        </p:nvSpPr>
        <p:spPr>
          <a:xfrm>
            <a:off x="6813215" y="3697147"/>
            <a:ext cx="2204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952D783-47B2-58CD-8990-AFAB0585B0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67" b="96889" l="7111" r="94667">
                        <a14:foregroundMark x1="12000" y1="46667" x2="9333" y2="51111"/>
                        <a14:foregroundMark x1="32444" y1="48000" x2="28889" y2="62222"/>
                        <a14:foregroundMark x1="48444" y1="52444" x2="51111" y2="62667"/>
                        <a14:foregroundMark x1="24444" y1="11111" x2="24444" y2="28889"/>
                        <a14:foregroundMark x1="28444" y1="6667" x2="50222" y2="3111"/>
                        <a14:foregroundMark x1="57333" y1="4889" x2="77778" y2="21778"/>
                        <a14:foregroundMark x1="77778" y1="21778" x2="79111" y2="23556"/>
                        <a14:foregroundMark x1="73333" y1="10222" x2="90667" y2="24444"/>
                        <a14:foregroundMark x1="71556" y1="19111" x2="82222" y2="27111"/>
                        <a14:foregroundMark x1="88889" y1="28889" x2="94667" y2="39556"/>
                        <a14:foregroundMark x1="91111" y1="38667" x2="92889" y2="59556"/>
                        <a14:foregroundMark x1="92000" y1="62667" x2="91111" y2="84444"/>
                        <a14:foregroundMark x1="22222" y1="78222" x2="27111" y2="90667"/>
                        <a14:foregroundMark x1="26222" y1="92444" x2="53333" y2="97333"/>
                        <a14:foregroundMark x1="53333" y1="97333" x2="75556" y2="96889"/>
                        <a14:foregroundMark x1="75556" y1="96889" x2="92444" y2="82222"/>
                        <a14:foregroundMark x1="7111" y1="48444" x2="10222" y2="63556"/>
                        <a14:foregroundMark x1="18667" y1="46222" x2="23556" y2="29778"/>
                        <a14:foregroundMark x1="28613" y1="46968" x2="36444" y2="46222"/>
                        <a14:foregroundMark x1="40889" y1="45333" x2="53282" y2="46077"/>
                        <a14:foregroundMark x1="64745" y1="46200" x2="66222" y2="45778"/>
                        <a14:foregroundMark x1="65333" y1="44889" x2="65855" y2="46419"/>
                        <a14:foregroundMark x1="6667" y1="60889" x2="23556" y2="74667"/>
                        <a14:foregroundMark x1="24889" y1="71111" x2="55997" y2="70673"/>
                        <a14:foregroundMark x1="60876" y1="70957" x2="60000" y2="72000"/>
                        <a14:foregroundMark x1="25333" y1="55556" x2="20889" y2="59556"/>
                        <a14:foregroundMark x1="27410" y1="48150" x2="28444" y2="48889"/>
                        <a14:foregroundMark x1="72450" y1="52341" x2="68889" y2="60889"/>
                        <a14:foregroundMark x1="73333" y1="58222" x2="70222" y2="68889"/>
                        <a14:foregroundMark x1="61167" y1="50113" x2="61778" y2="53778"/>
                        <a14:foregroundMark x1="72444" y1="72444" x2="26667" y2="73333"/>
                        <a14:foregroundMark x1="61778" y1="72444" x2="75111" y2="72444"/>
                        <a14:foregroundMark x1="25778" y1="48889" x2="15111" y2="60444"/>
                        <a14:foregroundMark x1="44889" y1="48444" x2="40889" y2="64889"/>
                        <a14:foregroundMark x1="24000" y1="48000" x2="28444" y2="49778"/>
                        <a14:foregroundMark x1="54222" y1="47556" x2="61333" y2="61778"/>
                        <a14:foregroundMark x1="68000" y1="49333" x2="62667" y2="67111"/>
                        <a14:foregroundMark x1="65333" y1="49333" x2="65778" y2="52444"/>
                        <a14:foregroundMark x1="66667" y1="47111" x2="66222" y2="54222"/>
                        <a14:foregroundMark x1="66222" y1="47556" x2="68000" y2="47556"/>
                        <a14:foregroundMark x1="92889" y1="84000" x2="80000" y2="96889"/>
                        <a14:foregroundMark x1="26222" y1="17778" x2="25333" y2="43556"/>
                        <a14:foregroundMark x1="26667" y1="19111" x2="25778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50" y="1863738"/>
            <a:ext cx="502712" cy="5027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8CA58B-D0B4-40C3-BC29-98D1CCA28A50}"/>
              </a:ext>
            </a:extLst>
          </p:cNvPr>
          <p:cNvSpPr txBox="1"/>
          <p:nvPr/>
        </p:nvSpPr>
        <p:spPr>
          <a:xfrm>
            <a:off x="4442493" y="1088085"/>
            <a:ext cx="22047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1E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03B879-20DD-D19E-D3BD-F36EC8565BB8}"/>
              </a:ext>
            </a:extLst>
          </p:cNvPr>
          <p:cNvGrpSpPr/>
          <p:nvPr/>
        </p:nvGrpSpPr>
        <p:grpSpPr>
          <a:xfrm>
            <a:off x="7546519" y="4453558"/>
            <a:ext cx="691096" cy="760954"/>
            <a:chOff x="7304320" y="2252861"/>
            <a:chExt cx="624500" cy="393169"/>
          </a:xfrm>
          <a:solidFill>
            <a:srgbClr val="E1F0FF">
              <a:alpha val="22000"/>
            </a:srgbClr>
          </a:solidFill>
        </p:grpSpPr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6EF6F477-C777-75B2-3C83-2ED7CD46AA3C}"/>
                </a:ext>
              </a:extLst>
            </p:cNvPr>
            <p:cNvSpPr/>
            <p:nvPr/>
          </p:nvSpPr>
          <p:spPr>
            <a:xfrm>
              <a:off x="7660623" y="2284215"/>
              <a:ext cx="268197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819C74D0-1F63-4D56-EF88-A9503F2D27A3}"/>
                </a:ext>
              </a:extLst>
            </p:cNvPr>
            <p:cNvSpPr/>
            <p:nvPr/>
          </p:nvSpPr>
          <p:spPr>
            <a:xfrm rot="10800000">
              <a:off x="7304320" y="2252861"/>
              <a:ext cx="281155" cy="361815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BDDBF9"/>
                </a:solidFill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DE4DC8B-6680-A443-9052-A7181666A1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4358" y1="55723" x2="34358" y2="55723"/>
                        <a14:foregroundMark x1="62291" y1="40361" x2="62291" y2="40361"/>
                        <a14:foregroundMark x1="43296" y1="45783" x2="43296" y2="45783"/>
                        <a14:backgroundMark x1="39665" y1="61446" x2="39665" y2="61446"/>
                        <a14:backgroundMark x1="44693" y1="61145" x2="44693" y2="61145"/>
                        <a14:backgroundMark x1="42458" y1="61446" x2="47486" y2="62349"/>
                        <a14:backgroundMark x1="56704" y1="62651" x2="56704" y2="62651"/>
                        <a14:backgroundMark x1="53631" y1="52108" x2="53631" y2="52108"/>
                        <a14:backgroundMark x1="64804" y1="42771" x2="64804" y2="42771"/>
                        <a14:backgroundMark x1="44972" y1="44277" x2="44972" y2="44277"/>
                        <a14:backgroundMark x1="43296" y1="47289" x2="43296" y2="4728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14" y="5518247"/>
            <a:ext cx="1394550" cy="129327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9C22510-DE57-B2B8-EC05-A610C95990CC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26" y="5792534"/>
            <a:ext cx="724912" cy="724912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B9B311A-AF89-BAE2-F836-7A58459FF0DA}"/>
              </a:ext>
            </a:extLst>
          </p:cNvPr>
          <p:cNvSpPr txBox="1"/>
          <p:nvPr/>
        </p:nvSpPr>
        <p:spPr>
          <a:xfrm>
            <a:off x="6769735" y="5208922"/>
            <a:ext cx="2204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1E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6FCE387-87E5-A59D-3D28-705475CDB224}"/>
              </a:ext>
            </a:extLst>
          </p:cNvPr>
          <p:cNvSpPr/>
          <p:nvPr/>
        </p:nvSpPr>
        <p:spPr>
          <a:xfrm>
            <a:off x="6689511" y="5232180"/>
            <a:ext cx="2254037" cy="1483934"/>
          </a:xfrm>
          <a:prstGeom prst="rect">
            <a:avLst/>
          </a:prstGeom>
          <a:noFill/>
          <a:ln>
            <a:solidFill>
              <a:srgbClr val="C1E0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30835EFE-7376-BCF4-5D18-BAEDEF12EA6A}"/>
              </a:ext>
            </a:extLst>
          </p:cNvPr>
          <p:cNvSpPr txBox="1">
            <a:spLocks/>
          </p:cNvSpPr>
          <p:nvPr/>
        </p:nvSpPr>
        <p:spPr>
          <a:xfrm>
            <a:off x="4496609" y="4285217"/>
            <a:ext cx="2215801" cy="674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6AC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 TOOLS/SOFTWARES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0998EE-4880-4980-082F-34C248B23B64}"/>
              </a:ext>
            </a:extLst>
          </p:cNvPr>
          <p:cNvGrpSpPr/>
          <p:nvPr/>
        </p:nvGrpSpPr>
        <p:grpSpPr>
          <a:xfrm>
            <a:off x="6694074" y="1210788"/>
            <a:ext cx="1036918" cy="881233"/>
            <a:chOff x="7680561" y="4261887"/>
            <a:chExt cx="2081480" cy="1765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14CB9C-A7B2-0B57-A235-1C82D0F22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395" y="4261887"/>
              <a:ext cx="1584308" cy="15843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6D4012-D8D5-14DE-8B25-D507E686BAB6}"/>
                </a:ext>
              </a:extLst>
            </p:cNvPr>
            <p:cNvSpPr txBox="1"/>
            <p:nvPr/>
          </p:nvSpPr>
          <p:spPr>
            <a:xfrm>
              <a:off x="7680561" y="5565168"/>
              <a:ext cx="2081480" cy="462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F14FEA7-C2E7-CEB4-E563-7F5FE5C83B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84" y="2126884"/>
            <a:ext cx="1185780" cy="4743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BF6C95-02EC-28A7-BF6E-58FB8A41FD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" y="1451328"/>
            <a:ext cx="2623973" cy="2571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32096-7223-1DDA-91C0-E32869BF68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34722" y1="29730" x2="34722" y2="29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73" y="4785739"/>
            <a:ext cx="1005747" cy="62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3355-CCB4-14FD-61C8-E4FD293FE7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524" b="89881" l="10000" r="92000">
                        <a14:foregroundMark x1="19000" y1="49405" x2="19000" y2="49405"/>
                        <a14:foregroundMark x1="37667" y1="43452" x2="37667" y2="43452"/>
                        <a14:foregroundMark x1="47000" y1="42857" x2="47000" y2="42857"/>
                        <a14:foregroundMark x1="73333" y1="46429" x2="73333" y2="46429"/>
                        <a14:foregroundMark x1="79333" y1="46429" x2="79333" y2="46429"/>
                        <a14:foregroundMark x1="92000" y1="43452" x2="92000" y2="4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87" y="5609032"/>
            <a:ext cx="1085644" cy="60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5D9C4-26BE-19C5-BAF4-4D1335718560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prstClr val="black"/>
              <a:srgbClr val="008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7710" y1="19501" x2="17710" y2="19501"/>
                        <a14:foregroundMark x1="20779" y1="10452" x2="20779" y2="10452"/>
                        <a14:foregroundMark x1="31405" y1="35569" x2="31405" y2="35569"/>
                        <a14:backgroundMark x1="99646" y1="8892" x2="99646" y2="8892"/>
                        <a14:backgroundMark x1="77568" y1="98752" x2="77568" y2="98752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64" y="5311507"/>
            <a:ext cx="773682" cy="585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B9D1A0-6461-C189-1499-E333D8974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73" y="5651853"/>
            <a:ext cx="403659" cy="403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E8E33C-22DD-F895-34F2-1AD5C213AC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8667" r="92667">
                        <a14:foregroundMark x1="8667" y1="57167" x2="8667" y2="57167"/>
                        <a14:foregroundMark x1="92667" y1="61000" x2="92667" y2="61000"/>
                        <a14:foregroundMark x1="40667" y1="62333" x2="40667" y2="62333"/>
                        <a14:foregroundMark x1="59833" y1="61500" x2="59833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8" y="6166783"/>
            <a:ext cx="573096" cy="5730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0536A0-5FF3-7123-EC1A-F621F329994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9746" b="89831" l="5843" r="89888">
                        <a14:foregroundMark x1="12360" y1="32203" x2="12360" y2="32203"/>
                        <a14:foregroundMark x1="5843" y1="39831" x2="5843" y2="39831"/>
                        <a14:foregroundMark x1="66067" y1="47458" x2="66067" y2="47458"/>
                        <a14:foregroundMark x1="63820" y1="52119" x2="63820" y2="52119"/>
                        <a14:foregroundMark x1="81124" y1="46610" x2="81124" y2="46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26" y="6197550"/>
            <a:ext cx="883048" cy="4683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DAA0D9-2D0C-B06D-08A7-D83D78F12CAF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633" b="92857" l="1157" r="99737">
                        <a14:foregroundMark x1="1894" y1="17245" x2="1894" y2="17245"/>
                        <a14:foregroundMark x1="1894" y1="17245" x2="1894" y2="17245"/>
                        <a14:foregroundMark x1="1894" y1="17245" x2="1894" y2="17245"/>
                        <a14:foregroundMark x1="1894" y1="17245" x2="1894" y2="17245"/>
                        <a14:foregroundMark x1="1894" y1="17245" x2="1894" y2="17245"/>
                        <a14:foregroundMark x1="1894" y1="17245" x2="1894" y2="17245"/>
                        <a14:foregroundMark x1="1894" y1="17245" x2="1894" y2="17245"/>
                        <a14:foregroundMark x1="18096" y1="33571" x2="18096" y2="33571"/>
                        <a14:foregroundMark x1="52867" y1="61633" x2="52867" y2="61633"/>
                        <a14:foregroundMark x1="65071" y1="74286" x2="65071" y2="74286"/>
                        <a14:foregroundMark x1="78117" y1="65612" x2="78117" y2="65612"/>
                        <a14:foregroundMark x1="78117" y1="65612" x2="78117" y2="65612"/>
                        <a14:foregroundMark x1="78117" y1="65612" x2="78117" y2="65612"/>
                        <a14:foregroundMark x1="95739" y1="63163" x2="95739" y2="63163"/>
                        <a14:foregroundMark x1="98895" y1="42857" x2="98895" y2="42857"/>
                        <a14:foregroundMark x1="92688" y1="2551" x2="92688" y2="2551"/>
                        <a14:foregroundMark x1="20621" y1="32959" x2="20621" y2="32959"/>
                        <a14:foregroundMark x1="20621" y1="32347" x2="20621" y2="32347"/>
                        <a14:foregroundMark x1="23356" y1="63776" x2="23356" y2="63776"/>
                        <a14:foregroundMark x1="24934" y1="65306" x2="24934" y2="65306"/>
                        <a14:foregroundMark x1="53077" y1="60102" x2="53077" y2="60102"/>
                        <a14:foregroundMark x1="53077" y1="60102" x2="56128" y2="62653"/>
                        <a14:foregroundMark x1="53077" y1="58776" x2="53077" y2="58776"/>
                        <a14:foregroundMark x1="58338" y1="61837" x2="58338" y2="61837"/>
                        <a14:foregroundMark x1="52551" y1="63469" x2="55760" y2="90510"/>
                        <a14:foregroundMark x1="59572" y1="90368" x2="61231" y2="90306"/>
                        <a14:foregroundMark x1="55760" y1="90510" x2="57777" y2="90435"/>
                        <a14:foregroundMark x1="61231" y1="90306" x2="66912" y2="93367"/>
                        <a14:foregroundMark x1="66037" y1="88163" x2="64440" y2="78673"/>
                        <a14:foregroundMark x1="66912" y1="93367" x2="66281" y2="89616"/>
                        <a14:foregroundMark x1="64440" y1="78673" x2="66018" y2="68980"/>
                        <a14:foregroundMark x1="66018" y1="68980" x2="58496" y2="62449"/>
                        <a14:foregroundMark x1="17412" y1="24694" x2="17728" y2="36735"/>
                        <a14:foregroundMark x1="23227" y1="37084" x2="25145" y2="41735"/>
                        <a14:foregroundMark x1="21357" y1="32551" x2="22493" y2="35306"/>
                        <a14:foregroundMark x1="31352" y1="27551" x2="32036" y2="38571"/>
                        <a14:foregroundMark x1="40926" y1="31735" x2="40926" y2="31735"/>
                        <a14:foregroundMark x1="41347" y1="31735" x2="41347" y2="31735"/>
                        <a14:foregroundMark x1="51236" y1="27347" x2="51236" y2="27347"/>
                        <a14:foregroundMark x1="51236" y1="27041" x2="52709" y2="26327"/>
                        <a14:foregroundMark x1="40295" y1="26020" x2="40400" y2="40204"/>
                        <a14:foregroundMark x1="55497" y1="31707" x2="56286" y2="32551"/>
                        <a14:foregroundMark x1="50658" y1="26531" x2="52664" y2="28676"/>
                        <a14:foregroundMark x1="52278" y1="36845" x2="50763" y2="38469"/>
                        <a14:foregroundMark x1="56286" y1="32551" x2="55177" y2="33739"/>
                        <a14:foregroundMark x1="50763" y1="38469" x2="49553" y2="26531"/>
                        <a14:foregroundMark x1="49553" y1="26531" x2="49868" y2="44592"/>
                        <a14:foregroundMark x1="63125" y1="28367" x2="63125" y2="28367"/>
                        <a14:foregroundMark x1="63125" y1="39082" x2="63125" y2="39082"/>
                        <a14:foregroundMark x1="75118" y1="21531" x2="75118" y2="21531"/>
                        <a14:foregroundMark x1="74171" y1="21531" x2="69174" y2="43571"/>
                        <a14:foregroundMark x1="82272" y1="21327" x2="79169" y2="39388"/>
                        <a14:foregroundMark x1="3057" y1="10658" x2="1841" y2="14694"/>
                        <a14:foregroundMark x1="4577" y1="5612" x2="4330" y2="6431"/>
                        <a14:foregroundMark x1="1841" y1="14694" x2="2052" y2="29694"/>
                        <a14:foregroundMark x1="2052" y1="29694" x2="1736" y2="31531"/>
                        <a14:foregroundMark x1="7550" y1="5652" x2="11520" y2="2143"/>
                        <a14:foregroundMark x1="2052" y1="10510" x2="2729" y2="9911"/>
                        <a14:foregroundMark x1="11520" y1="2143" x2="26618" y2="3469"/>
                        <a14:foregroundMark x1="27827" y1="4286" x2="46344" y2="1633"/>
                        <a14:foregroundMark x1="46344" y1="1633" x2="59074" y2="2449"/>
                        <a14:foregroundMark x1="60021" y1="2959" x2="94319" y2="2959"/>
                        <a14:foregroundMark x1="95423" y1="3469" x2="99158" y2="11122"/>
                        <a14:foregroundMark x1="99158" y1="11122" x2="99737" y2="50408"/>
                        <a14:foregroundMark x1="72173" y1="65102" x2="81694" y2="66429"/>
                        <a14:foregroundMark x1="81694" y1="66429" x2="91846" y2="65000"/>
                        <a14:foregroundMark x1="91846" y1="65000" x2="99264" y2="57653"/>
                        <a14:foregroundMark x1="99264" y1="57653" x2="99316" y2="50612"/>
                        <a14:foregroundMark x1="1473" y1="29388" x2="1157" y2="54490"/>
                        <a14:foregroundMark x1="1157" y1="54490" x2="2420" y2="61939"/>
                        <a14:foregroundMark x1="2683" y1="62959" x2="22094" y2="65816"/>
                        <a14:foregroundMark x1="22094" y1="65816" x2="45660" y2="63265"/>
                        <a14:foregroundMark x1="45660" y1="63265" x2="46081" y2="63265"/>
                        <a14:backgroundMark x1="10942" y1="19082" x2="10942" y2="19082"/>
                        <a14:backgroundMark x1="5155" y1="8673" x2="5155" y2="8673"/>
                        <a14:backgroundMark x1="4840" y1="7959" x2="4840" y2="7959"/>
                        <a14:backgroundMark x1="4471" y1="7653" x2="4471" y2="7653"/>
                        <a14:backgroundMark x1="4471" y1="7653" x2="4471" y2="10306"/>
                        <a14:backgroundMark x1="5155" y1="7959" x2="4577" y2="8469"/>
                        <a14:backgroundMark x1="5418" y1="7653" x2="5418" y2="7653"/>
                        <a14:backgroundMark x1="6470" y1="8163" x2="3787" y2="10510"/>
                        <a14:backgroundMark x1="6628" y1="8163" x2="3367" y2="10510"/>
                        <a14:backgroundMark x1="7154" y1="7959" x2="3261" y2="11122"/>
                        <a14:backgroundMark x1="6628" y1="7653" x2="3630" y2="9286"/>
                        <a14:backgroundMark x1="6733" y1="7143" x2="6733" y2="7143"/>
                        <a14:backgroundMark x1="3524" y1="8673" x2="7996" y2="7653"/>
                        <a14:backgroundMark x1="3893" y1="7959" x2="7417" y2="6122"/>
                        <a14:backgroundMark x1="54445" y1="31531" x2="54445" y2="31531"/>
                        <a14:backgroundMark x1="53235" y1="31224" x2="53235" y2="33367"/>
                        <a14:backgroundMark x1="53656" y1="29898" x2="52972" y2="34694"/>
                        <a14:backgroundMark x1="52972" y1="29694" x2="54340" y2="34388"/>
                        <a14:backgroundMark x1="52446" y1="29694" x2="53498" y2="35204"/>
                        <a14:backgroundMark x1="52709" y1="28673" x2="52814" y2="36224"/>
                        <a14:backgroundMark x1="52446" y1="28878" x2="53130" y2="36224"/>
                        <a14:backgroundMark x1="54077" y1="29694" x2="54866" y2="32347"/>
                        <a14:backgroundMark x1="22409" y1="35408" x2="23093" y2="37245"/>
                        <a14:backgroundMark x1="58653" y1="90000" x2="58759" y2="92041"/>
                        <a14:backgroundMark x1="65387" y1="88163" x2="65387" y2="91531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34" y="2373053"/>
            <a:ext cx="832672" cy="42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427B0C-951E-6871-E271-C789D5EEFED8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3509" b="96491" l="9459" r="89865">
                        <a14:foregroundMark x1="51014" y1="53801" x2="51014" y2="53801"/>
                        <a14:foregroundMark x1="71284" y1="20468" x2="71284" y2="20468"/>
                        <a14:foregroundMark x1="57432" y1="3509" x2="57432" y2="3509"/>
                        <a14:foregroundMark x1="55743" y1="67836" x2="55743" y2="67836"/>
                        <a14:foregroundMark x1="56419" y1="81287" x2="56419" y2="81287"/>
                        <a14:foregroundMark x1="48986" y1="96491" x2="48986" y2="96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36" r="13736"/>
          <a:stretch/>
        </p:blipFill>
        <p:spPr>
          <a:xfrm>
            <a:off x="5830971" y="1801988"/>
            <a:ext cx="605040" cy="4819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EB6844-3CA8-A916-FC72-C9256278D1F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36" y="1143341"/>
            <a:ext cx="1000293" cy="1000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993B52-497E-F651-AE82-B33540C87F0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30" y="2346333"/>
            <a:ext cx="589891" cy="4424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5A6DBF-5662-263D-F6B9-0DC3A1337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25" l="8750" r="90000">
                        <a14:foregroundMark x1="33375" y1="49750" x2="33375" y2="49750"/>
                        <a14:foregroundMark x1="49875" y1="48625" x2="49875" y2="48625"/>
                        <a14:foregroundMark x1="29125" y1="47375" x2="29125" y2="47375"/>
                        <a14:foregroundMark x1="9875" y1="56875" x2="9875" y2="56875"/>
                        <a14:foregroundMark x1="8750" y1="57625" x2="8750" y2="57625"/>
                        <a14:foregroundMark x1="20250" y1="83625" x2="20250" y2="83625"/>
                        <a14:foregroundMark x1="18875" y1="84375" x2="18875" y2="84375"/>
                        <a14:foregroundMark x1="18250" y1="90625" x2="18250" y2="90625"/>
                        <a14:foregroundMark x1="61875" y1="84375" x2="32000" y2="84500"/>
                        <a14:foregroundMark x1="16500" y1="51375" x2="17000" y2="52375"/>
                        <a14:foregroundMark x1="67625" y1="22000" x2="67625" y2="22000"/>
                        <a14:foregroundMark x1="81750" y1="16625" x2="81750" y2="16625"/>
                        <a14:foregroundMark x1="82750" y1="17250" x2="82750" y2="17250"/>
                        <a14:foregroundMark x1="83000" y1="16250" x2="83000" y2="16250"/>
                        <a14:foregroundMark x1="58125" y1="16375" x2="58125" y2="16375"/>
                        <a14:foregroundMark x1="65625" y1="31000" x2="65625" y2="31000"/>
                        <a14:foregroundMark x1="70500" y1="28625" x2="70500" y2="28625"/>
                        <a14:foregroundMark x1="75750" y1="29500" x2="75750" y2="29500"/>
                        <a14:foregroundMark x1="82750" y1="28125" x2="82750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07" y="1994567"/>
            <a:ext cx="506729" cy="506729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79D81C23-43BE-9B58-814D-939811EB15C4}"/>
              </a:ext>
            </a:extLst>
          </p:cNvPr>
          <p:cNvSpPr/>
          <p:nvPr/>
        </p:nvSpPr>
        <p:spPr>
          <a:xfrm rot="16200000">
            <a:off x="7665833" y="1322875"/>
            <a:ext cx="195856" cy="610877"/>
          </a:xfrm>
          <a:prstGeom prst="downArrow">
            <a:avLst/>
          </a:prstGeom>
          <a:solidFill>
            <a:srgbClr val="E1F0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DD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0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">
            <a:extLst>
              <a:ext uri="{FF2B5EF4-FFF2-40B4-BE49-F238E27FC236}">
                <a16:creationId xmlns:a16="http://schemas.microsoft.com/office/drawing/2014/main" id="{6AA92CCD-A5DD-37D8-966C-EB91A6C2EF30}"/>
              </a:ext>
            </a:extLst>
          </p:cNvPr>
          <p:cNvSpPr/>
          <p:nvPr/>
        </p:nvSpPr>
        <p:spPr>
          <a:xfrm flipH="1">
            <a:off x="4675222" y="5071574"/>
            <a:ext cx="1231128" cy="645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39" y="0"/>
                </a:moveTo>
                <a:lnTo>
                  <a:pt x="21600" y="21600"/>
                </a:lnTo>
                <a:lnTo>
                  <a:pt x="12669" y="21600"/>
                </a:lnTo>
                <a:lnTo>
                  <a:pt x="0" y="8233"/>
                </a:lnTo>
                <a:close/>
              </a:path>
            </a:pathLst>
          </a:custGeom>
          <a:solidFill>
            <a:srgbClr val="BDDBF9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BDDBF9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01" name="Shape">
            <a:extLst>
              <a:ext uri="{FF2B5EF4-FFF2-40B4-BE49-F238E27FC236}">
                <a16:creationId xmlns:a16="http://schemas.microsoft.com/office/drawing/2014/main" id="{C42FA050-C6DA-7F6E-2A8B-7DD0C11D6A54}"/>
              </a:ext>
            </a:extLst>
          </p:cNvPr>
          <p:cNvSpPr/>
          <p:nvPr/>
        </p:nvSpPr>
        <p:spPr>
          <a:xfrm flipH="1">
            <a:off x="3452294" y="4677221"/>
            <a:ext cx="1510550" cy="1059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39" y="0"/>
                </a:moveTo>
                <a:lnTo>
                  <a:pt x="21600" y="21600"/>
                </a:lnTo>
                <a:lnTo>
                  <a:pt x="12669" y="21600"/>
                </a:lnTo>
                <a:lnTo>
                  <a:pt x="0" y="8233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0D643EF-FCF0-CEF4-48B7-C61A8A8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8" y="65854"/>
            <a:ext cx="8770212" cy="765471"/>
          </a:xfrm>
        </p:spPr>
        <p:txBody>
          <a:bodyPr>
            <a:noAutofit/>
          </a:bodyPr>
          <a:lstStyle/>
          <a:p>
            <a:pPr algn="r"/>
            <a:r>
              <a:rPr lang="en-US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PROCESS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AF2F8FB-A9E8-2096-5683-BAD37E4CEB78}"/>
              </a:ext>
            </a:extLst>
          </p:cNvPr>
          <p:cNvSpPr txBox="1">
            <a:spLocks/>
          </p:cNvSpPr>
          <p:nvPr/>
        </p:nvSpPr>
        <p:spPr>
          <a:xfrm>
            <a:off x="115104" y="-186772"/>
            <a:ext cx="11342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BDDBF9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6B7D737-4B94-8C3C-60B0-39E753C3585B}"/>
              </a:ext>
            </a:extLst>
          </p:cNvPr>
          <p:cNvGrpSpPr/>
          <p:nvPr/>
        </p:nvGrpSpPr>
        <p:grpSpPr>
          <a:xfrm flipH="1">
            <a:off x="5383567" y="5088310"/>
            <a:ext cx="2040278" cy="638285"/>
            <a:chOff x="4288889" y="2402293"/>
            <a:chExt cx="4277658" cy="2993392"/>
          </a:xfrm>
        </p:grpSpPr>
        <p:sp>
          <p:nvSpPr>
            <p:cNvPr id="81" name="Shape">
              <a:extLst>
                <a:ext uri="{FF2B5EF4-FFF2-40B4-BE49-F238E27FC236}">
                  <a16:creationId xmlns:a16="http://schemas.microsoft.com/office/drawing/2014/main" id="{063578CD-5359-4BA2-8464-00E397008F14}"/>
                </a:ext>
              </a:extLst>
            </p:cNvPr>
            <p:cNvSpPr/>
            <p:nvPr/>
          </p:nvSpPr>
          <p:spPr>
            <a:xfrm>
              <a:off x="4885890" y="3666891"/>
              <a:ext cx="1649242" cy="1587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9" y="0"/>
                  </a:moveTo>
                  <a:lnTo>
                    <a:pt x="21600" y="21600"/>
                  </a:lnTo>
                  <a:lnTo>
                    <a:pt x="12669" y="21600"/>
                  </a:lnTo>
                  <a:lnTo>
                    <a:pt x="0" y="8233"/>
                  </a:lnTo>
                  <a:close/>
                </a:path>
              </a:pathLst>
            </a:custGeom>
            <a:solidFill>
              <a:srgbClr val="C7C7C7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BDDBF9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Shape">
              <a:extLst>
                <a:ext uri="{FF2B5EF4-FFF2-40B4-BE49-F238E27FC236}">
                  <a16:creationId xmlns:a16="http://schemas.microsoft.com/office/drawing/2014/main" id="{E6F23AC6-3BFF-279E-BB1D-3190EE005649}"/>
                </a:ext>
              </a:extLst>
            </p:cNvPr>
            <p:cNvSpPr/>
            <p:nvPr/>
          </p:nvSpPr>
          <p:spPr>
            <a:xfrm>
              <a:off x="6113341" y="2948286"/>
              <a:ext cx="2404551" cy="230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4" y="0"/>
                  </a:moveTo>
                  <a:lnTo>
                    <a:pt x="21600" y="21600"/>
                  </a:lnTo>
                  <a:lnTo>
                    <a:pt x="12666" y="21600"/>
                  </a:lnTo>
                  <a:lnTo>
                    <a:pt x="0" y="5347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Shape">
              <a:extLst>
                <a:ext uri="{FF2B5EF4-FFF2-40B4-BE49-F238E27FC236}">
                  <a16:creationId xmlns:a16="http://schemas.microsoft.com/office/drawing/2014/main" id="{FD4598DD-D711-EC20-F26D-51209106A7E2}"/>
                </a:ext>
              </a:extLst>
            </p:cNvPr>
            <p:cNvSpPr/>
            <p:nvPr/>
          </p:nvSpPr>
          <p:spPr>
            <a:xfrm>
              <a:off x="7301621" y="2402293"/>
              <a:ext cx="1264926" cy="2993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DDBF9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7E7CE45B-C506-95EE-8238-9CD94F8C3C53}"/>
                </a:ext>
              </a:extLst>
            </p:cNvPr>
            <p:cNvSpPr/>
            <p:nvPr/>
          </p:nvSpPr>
          <p:spPr>
            <a:xfrm>
              <a:off x="5857828" y="2948282"/>
              <a:ext cx="1264923" cy="2306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4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Shape">
              <a:extLst>
                <a:ext uri="{FF2B5EF4-FFF2-40B4-BE49-F238E27FC236}">
                  <a16:creationId xmlns:a16="http://schemas.microsoft.com/office/drawing/2014/main" id="{59287230-95E7-F3D4-2A18-30C01A43ECD9}"/>
                </a:ext>
              </a:extLst>
            </p:cNvPr>
            <p:cNvSpPr/>
            <p:nvPr/>
          </p:nvSpPr>
          <p:spPr>
            <a:xfrm>
              <a:off x="4288889" y="3635690"/>
              <a:ext cx="1266190" cy="139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3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7F2E87-5037-F179-97DB-B305EB095E2F}"/>
              </a:ext>
            </a:extLst>
          </p:cNvPr>
          <p:cNvGrpSpPr/>
          <p:nvPr/>
        </p:nvGrpSpPr>
        <p:grpSpPr>
          <a:xfrm flipH="1">
            <a:off x="343089" y="2116999"/>
            <a:ext cx="3786723" cy="3619332"/>
            <a:chOff x="3660141" y="1609722"/>
            <a:chExt cx="4862831" cy="3644904"/>
          </a:xfrm>
        </p:grpSpPr>
        <p:sp>
          <p:nvSpPr>
            <p:cNvPr id="95" name="Shape">
              <a:extLst>
                <a:ext uri="{FF2B5EF4-FFF2-40B4-BE49-F238E27FC236}">
                  <a16:creationId xmlns:a16="http://schemas.microsoft.com/office/drawing/2014/main" id="{3BBC8929-4B7C-E334-8B51-4CA114C11EE4}"/>
                </a:ext>
              </a:extLst>
            </p:cNvPr>
            <p:cNvSpPr/>
            <p:nvPr/>
          </p:nvSpPr>
          <p:spPr>
            <a:xfrm>
              <a:off x="3660141" y="3502025"/>
              <a:ext cx="3064508" cy="175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9" y="0"/>
                  </a:moveTo>
                  <a:lnTo>
                    <a:pt x="21600" y="21600"/>
                  </a:lnTo>
                  <a:lnTo>
                    <a:pt x="12669" y="21600"/>
                  </a:lnTo>
                  <a:lnTo>
                    <a:pt x="0" y="8233"/>
                  </a:ln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B2941C91-9B81-7836-2444-05A53F0FAECA}"/>
                </a:ext>
              </a:extLst>
            </p:cNvPr>
            <p:cNvSpPr/>
            <p:nvPr/>
          </p:nvSpPr>
          <p:spPr>
            <a:xfrm>
              <a:off x="5459731" y="2555876"/>
              <a:ext cx="3058161" cy="2698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4" y="0"/>
                  </a:moveTo>
                  <a:lnTo>
                    <a:pt x="21600" y="21600"/>
                  </a:lnTo>
                  <a:lnTo>
                    <a:pt x="12666" y="21600"/>
                  </a:lnTo>
                  <a:lnTo>
                    <a:pt x="0" y="5347"/>
                  </a:lnTo>
                  <a:close/>
                </a:path>
              </a:pathLst>
            </a:custGeom>
            <a:solidFill>
              <a:srgbClr val="F7931F">
                <a:lumMod val="75000"/>
              </a:srgb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7" name="Shape">
              <a:extLst>
                <a:ext uri="{FF2B5EF4-FFF2-40B4-BE49-F238E27FC236}">
                  <a16:creationId xmlns:a16="http://schemas.microsoft.com/office/drawing/2014/main" id="{BEDDE215-990C-E396-34D1-444D5C09A74C}"/>
                </a:ext>
              </a:extLst>
            </p:cNvPr>
            <p:cNvSpPr/>
            <p:nvPr/>
          </p:nvSpPr>
          <p:spPr>
            <a:xfrm>
              <a:off x="7258049" y="1609725"/>
              <a:ext cx="1264923" cy="3644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9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511C9F5C-21BC-A95C-044F-FA2534A7E176}"/>
                </a:ext>
              </a:extLst>
            </p:cNvPr>
            <p:cNvSpPr/>
            <p:nvPr/>
          </p:nvSpPr>
          <p:spPr>
            <a:xfrm>
              <a:off x="5459731" y="2555876"/>
              <a:ext cx="1264919" cy="2698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4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1D96ACAB-CBE4-7FE8-642E-D93113535D5A}"/>
                </a:ext>
              </a:extLst>
            </p:cNvPr>
            <p:cNvSpPr/>
            <p:nvPr/>
          </p:nvSpPr>
          <p:spPr>
            <a:xfrm>
              <a:off x="3660141" y="3502025"/>
              <a:ext cx="1266191" cy="175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3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DFAA49A2-0833-2899-744D-487B491B798F}"/>
                </a:ext>
              </a:extLst>
            </p:cNvPr>
            <p:cNvSpPr/>
            <p:nvPr/>
          </p:nvSpPr>
          <p:spPr>
            <a:xfrm>
              <a:off x="3660142" y="1609722"/>
              <a:ext cx="4862830" cy="364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" y="21600"/>
                  </a:moveTo>
                  <a:lnTo>
                    <a:pt x="0" y="21600"/>
                  </a:lnTo>
                  <a:lnTo>
                    <a:pt x="0" y="21322"/>
                  </a:lnTo>
                  <a:lnTo>
                    <a:pt x="5618" y="14932"/>
                  </a:lnTo>
                  <a:lnTo>
                    <a:pt x="7980" y="16708"/>
                  </a:lnTo>
                  <a:lnTo>
                    <a:pt x="13626" y="11839"/>
                  </a:lnTo>
                  <a:lnTo>
                    <a:pt x="15920" y="14428"/>
                  </a:lnTo>
                  <a:lnTo>
                    <a:pt x="21346" y="173"/>
                  </a:lnTo>
                  <a:lnTo>
                    <a:pt x="21594" y="0"/>
                  </a:lnTo>
                  <a:lnTo>
                    <a:pt x="21600" y="346"/>
                  </a:lnTo>
                  <a:lnTo>
                    <a:pt x="16011" y="15022"/>
                  </a:lnTo>
                  <a:lnTo>
                    <a:pt x="13603" y="12313"/>
                  </a:lnTo>
                  <a:lnTo>
                    <a:pt x="7986" y="17152"/>
                  </a:lnTo>
                  <a:lnTo>
                    <a:pt x="5651" y="15391"/>
                  </a:ln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22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02" name="Shape">
            <a:extLst>
              <a:ext uri="{FF2B5EF4-FFF2-40B4-BE49-F238E27FC236}">
                <a16:creationId xmlns:a16="http://schemas.microsoft.com/office/drawing/2014/main" id="{70845225-C27B-FD6E-E408-B0AE8B10E5DF}"/>
              </a:ext>
            </a:extLst>
          </p:cNvPr>
          <p:cNvSpPr/>
          <p:nvPr/>
        </p:nvSpPr>
        <p:spPr>
          <a:xfrm flipH="1">
            <a:off x="4329617" y="4677220"/>
            <a:ext cx="926898" cy="1059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3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D8945A64-90B8-9DDA-6E5A-C4FDCEEE32C2}"/>
              </a:ext>
            </a:extLst>
          </p:cNvPr>
          <p:cNvSpPr txBox="1">
            <a:spLocks/>
          </p:cNvSpPr>
          <p:nvPr/>
        </p:nvSpPr>
        <p:spPr>
          <a:xfrm>
            <a:off x="7209504" y="5649377"/>
            <a:ext cx="1725399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DATA </a:t>
            </a:r>
          </a:p>
          <a:p>
            <a:pPr algn="l"/>
            <a:r>
              <a:rPr lang="en-US" sz="1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RAW GITHUB</a:t>
            </a:r>
          </a:p>
          <a:p>
            <a:pPr algn="l"/>
            <a:r>
              <a:rPr lang="en-US" sz="10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COLAB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79383F7B-3663-9CE3-5F7D-C91435D18C5B}"/>
              </a:ext>
            </a:extLst>
          </p:cNvPr>
          <p:cNvSpPr txBox="1">
            <a:spLocks/>
          </p:cNvSpPr>
          <p:nvPr/>
        </p:nvSpPr>
        <p:spPr>
          <a:xfrm>
            <a:off x="6030072" y="5664202"/>
            <a:ext cx="1347016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</a:p>
          <a:p>
            <a:pPr algn="l"/>
            <a:r>
              <a:rPr lang="en-US" sz="11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 </a:t>
            </a:r>
          </a:p>
          <a:p>
            <a:pPr algn="l"/>
            <a:r>
              <a:rPr lang="en-US" sz="11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EDA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543A1ECB-9921-2837-FECE-D04F73AC549B}"/>
              </a:ext>
            </a:extLst>
          </p:cNvPr>
          <p:cNvSpPr txBox="1">
            <a:spLocks/>
          </p:cNvSpPr>
          <p:nvPr/>
        </p:nvSpPr>
        <p:spPr>
          <a:xfrm>
            <a:off x="4232926" y="5726595"/>
            <a:ext cx="1797145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2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FULL-STAKE</a:t>
            </a:r>
          </a:p>
          <a:p>
            <a:pPr algn="r"/>
            <a:r>
              <a:rPr lang="en-US" sz="12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D32AAC0E-411F-4975-CBE8-EFA98E7F3CF1}"/>
              </a:ext>
            </a:extLst>
          </p:cNvPr>
          <p:cNvSpPr txBox="1">
            <a:spLocks/>
          </p:cNvSpPr>
          <p:nvPr/>
        </p:nvSpPr>
        <p:spPr>
          <a:xfrm>
            <a:off x="4030678" y="3936499"/>
            <a:ext cx="3309098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&amp;  NUERAL NETS PREDICTION</a:t>
            </a:r>
          </a:p>
          <a:p>
            <a:pPr algn="l"/>
            <a:r>
              <a:rPr lang="en-US" sz="1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INTERFACE &amp; SCENARIO</a:t>
            </a:r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DCEC7AD3-A0ED-F9B8-884B-A87EBF19A493}"/>
              </a:ext>
            </a:extLst>
          </p:cNvPr>
          <p:cNvSpPr txBox="1">
            <a:spLocks/>
          </p:cNvSpPr>
          <p:nvPr/>
        </p:nvSpPr>
        <p:spPr>
          <a:xfrm>
            <a:off x="2948849" y="3195779"/>
            <a:ext cx="2777287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LLM-BASED REVIEWS </a:t>
            </a:r>
            <a:r>
              <a:rPr lang="en-US" sz="11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SENTIMENT, NLPs, PCA ANALYTICS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888DDB3A-C924-5D87-E38E-1B7354AD3C54}"/>
              </a:ext>
            </a:extLst>
          </p:cNvPr>
          <p:cNvSpPr txBox="1">
            <a:spLocks/>
          </p:cNvSpPr>
          <p:nvPr/>
        </p:nvSpPr>
        <p:spPr>
          <a:xfrm>
            <a:off x="1565360" y="2240433"/>
            <a:ext cx="3563046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SEMNATIC SEARCH, </a:t>
            </a:r>
          </a:p>
          <a:p>
            <a:pPr algn="l"/>
            <a:r>
              <a:rPr lang="en-US" sz="11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A/B TESTING PLAIN VS RAG, </a:t>
            </a:r>
          </a:p>
          <a:p>
            <a:pPr algn="l"/>
            <a:r>
              <a:rPr lang="en-US" sz="11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GRADIO INTERFACE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80333222-158C-31A9-675B-8FBFAB6DA6D6}"/>
              </a:ext>
            </a:extLst>
          </p:cNvPr>
          <p:cNvSpPr txBox="1">
            <a:spLocks/>
          </p:cNvSpPr>
          <p:nvPr/>
        </p:nvSpPr>
        <p:spPr>
          <a:xfrm>
            <a:off x="44955" y="1193626"/>
            <a:ext cx="3395572" cy="7654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IMPLICATION 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AGENTIC AI FOR DS IN AGRICULTURE-WEATHER ALERT</a:t>
            </a:r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3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3859-B043-AE9C-AE53-6C307401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2" y="-24479"/>
            <a:ext cx="8617409" cy="970450"/>
          </a:xfrm>
        </p:spPr>
        <p:txBody>
          <a:bodyPr>
            <a:noAutofit/>
          </a:bodyPr>
          <a:lstStyle/>
          <a:p>
            <a:pPr algn="r"/>
            <a:r>
              <a:rPr lang="en-US" sz="3200" b="1" dirty="0">
                <a:solidFill>
                  <a:srgbClr val="C1E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CREATIVITY MEETS REALITY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D13601-6237-12E4-E055-A7A4AB7F3BD5}"/>
              </a:ext>
            </a:extLst>
          </p:cNvPr>
          <p:cNvSpPr txBox="1">
            <a:spLocks/>
          </p:cNvSpPr>
          <p:nvPr/>
        </p:nvSpPr>
        <p:spPr>
          <a:xfrm>
            <a:off x="6469756" y="3031151"/>
            <a:ext cx="290284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A04B6A-95C0-E674-F0B4-1F9A9DC2BC96}"/>
              </a:ext>
            </a:extLst>
          </p:cNvPr>
          <p:cNvSpPr txBox="1">
            <a:spLocks/>
          </p:cNvSpPr>
          <p:nvPr/>
        </p:nvSpPr>
        <p:spPr>
          <a:xfrm>
            <a:off x="125251" y="-92059"/>
            <a:ext cx="11342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C1E0FF"/>
                </a:solidFill>
                <a:latin typeface="Bodoni MT Black" panose="02070A03080606020203" pitchFamily="18" charset="0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15" name="Online Media 14" title="TECH07 VDO">
            <a:hlinkClick r:id="" action="ppaction://media"/>
            <a:extLst>
              <a:ext uri="{FF2B5EF4-FFF2-40B4-BE49-F238E27FC236}">
                <a16:creationId xmlns:a16="http://schemas.microsoft.com/office/drawing/2014/main" id="{EF661CAF-DAA0-C3DA-55CF-F9780D7C04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6882" y="1345162"/>
            <a:ext cx="7985760" cy="5143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761CCA-C686-15BF-5A26-1FBF18B88F7A}"/>
              </a:ext>
            </a:extLst>
          </p:cNvPr>
          <p:cNvGrpSpPr/>
          <p:nvPr/>
        </p:nvGrpSpPr>
        <p:grpSpPr>
          <a:xfrm>
            <a:off x="7346451" y="758884"/>
            <a:ext cx="1388079" cy="586280"/>
            <a:chOff x="7282527" y="5490933"/>
            <a:chExt cx="1352262" cy="5241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4DDF6E-2E51-1426-DE87-4345A090B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444" y1="35556" x2="67500" y2="51389"/>
                          <a14:foregroundMark x1="58056" y1="56111" x2="52778" y2="60278"/>
                          <a14:foregroundMark x1="60278" y1="54444" x2="49167" y2="59444"/>
                          <a14:backgroundMark x1="46389" y1="47222" x2="46389" y2="47222"/>
                          <a14:backgroundMark x1="49167" y1="47222" x2="54633" y2="52026"/>
                          <a14:backgroundMark x1="49167" y1="43333" x2="50278" y2="52778"/>
                          <a14:backgroundMark x1="46389" y1="43333" x2="54942" y2="51887"/>
                          <a14:backgroundMark x1="45278" y1="41944" x2="49722" y2="4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527" y="5490933"/>
              <a:ext cx="524167" cy="5241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87481B-1A50-A383-B7FF-6492578D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946" y="5553586"/>
              <a:ext cx="949843" cy="39886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B1B3ADA-A6C2-1388-FBA1-265E316DF481}"/>
              </a:ext>
            </a:extLst>
          </p:cNvPr>
          <p:cNvSpPr txBox="1"/>
          <p:nvPr/>
        </p:nvSpPr>
        <p:spPr>
          <a:xfrm>
            <a:off x="125251" y="6530247"/>
            <a:ext cx="55802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E1F0FF"/>
                </a:solidFill>
              </a:rPr>
              <a:t>https://www.youtube.com/watch?v=KxUSty2z9HE</a:t>
            </a:r>
          </a:p>
        </p:txBody>
      </p:sp>
    </p:spTree>
    <p:extLst>
      <p:ext uri="{BB962C8B-B14F-4D97-AF65-F5344CB8AC3E}">
        <p14:creationId xmlns:p14="http://schemas.microsoft.com/office/powerpoint/2010/main" val="140462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D8FC-3BB8-002C-01ED-5F77FC6E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243" y="2364360"/>
            <a:ext cx="2926080" cy="24140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8B8"/>
                </a:solidFill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E99581-73F8-83AD-FB99-7C030EF23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77" y="706126"/>
            <a:ext cx="5711953" cy="5711953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255867F-34C0-7767-83F5-439A3B95901A}"/>
              </a:ext>
            </a:extLst>
          </p:cNvPr>
          <p:cNvSpPr txBox="1">
            <a:spLocks/>
          </p:cNvSpPr>
          <p:nvPr/>
        </p:nvSpPr>
        <p:spPr>
          <a:xfrm>
            <a:off x="5853939" y="6418079"/>
            <a:ext cx="3905507" cy="61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KIRIS (KULKUNYA ) PRAYARACH</a:t>
            </a:r>
          </a:p>
        </p:txBody>
      </p:sp>
    </p:spTree>
    <p:extLst>
      <p:ext uri="{BB962C8B-B14F-4D97-AF65-F5344CB8AC3E}">
        <p14:creationId xmlns:p14="http://schemas.microsoft.com/office/powerpoint/2010/main" val="4260873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24627</TotalTime>
  <Words>147</Words>
  <Application>Microsoft Office PowerPoint</Application>
  <PresentationFormat>On-screen Show (4:3)</PresentationFormat>
  <Paragraphs>43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Bodoni MT Black</vt:lpstr>
      <vt:lpstr>Calibri</vt:lpstr>
      <vt:lpstr>Calisto MT</vt:lpstr>
      <vt:lpstr>Wingdings 2</vt:lpstr>
      <vt:lpstr>Slate</vt:lpstr>
      <vt:lpstr>PowerPoint Presentation</vt:lpstr>
      <vt:lpstr>MINDMAP:FUSING CREATIVE SPARK  WITH ANALYTICAL CLARITY</vt:lpstr>
      <vt:lpstr>PowerPoint Presentation</vt:lpstr>
      <vt:lpstr>WORKFLOW PROCESS</vt:lpstr>
      <vt:lpstr>WHEN CREATIVITY MEETS REALITY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Kulkunya Prayarach</dc:creator>
  <cp:lastModifiedBy>Kulkunya Prayarach</cp:lastModifiedBy>
  <cp:revision>139</cp:revision>
  <dcterms:created xsi:type="dcterms:W3CDTF">2024-07-24T03:49:45Z</dcterms:created>
  <dcterms:modified xsi:type="dcterms:W3CDTF">2025-05-21T07:43:52Z</dcterms:modified>
</cp:coreProperties>
</file>